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  <p:sldMasterId id="2147483757" r:id="rId2"/>
    <p:sldMasterId id="2147483780" r:id="rId3"/>
    <p:sldMasterId id="2147483801" r:id="rId4"/>
    <p:sldMasterId id="2147483824" r:id="rId5"/>
  </p:sldMasterIdLst>
  <p:notesMasterIdLst>
    <p:notesMasterId r:id="rId22"/>
  </p:notesMasterIdLst>
  <p:handoutMasterIdLst>
    <p:handoutMasterId r:id="rId23"/>
  </p:handoutMasterIdLst>
  <p:sldIdLst>
    <p:sldId id="768" r:id="rId6"/>
    <p:sldId id="769" r:id="rId7"/>
    <p:sldId id="531" r:id="rId8"/>
    <p:sldId id="770" r:id="rId9"/>
    <p:sldId id="727" r:id="rId10"/>
    <p:sldId id="772" r:id="rId11"/>
    <p:sldId id="696" r:id="rId12"/>
    <p:sldId id="663" r:id="rId13"/>
    <p:sldId id="715" r:id="rId14"/>
    <p:sldId id="716" r:id="rId15"/>
    <p:sldId id="717" r:id="rId16"/>
    <p:sldId id="718" r:id="rId17"/>
    <p:sldId id="760" r:id="rId18"/>
    <p:sldId id="773" r:id="rId19"/>
    <p:sldId id="771" r:id="rId20"/>
    <p:sldId id="630" r:id="rId21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01501BE-8A1E-4AFB-BAA9-D5D27C77FBB5}">
          <p14:sldIdLst>
            <p14:sldId id="768"/>
            <p14:sldId id="769"/>
            <p14:sldId id="531"/>
            <p14:sldId id="770"/>
            <p14:sldId id="727"/>
            <p14:sldId id="772"/>
            <p14:sldId id="696"/>
            <p14:sldId id="663"/>
            <p14:sldId id="715"/>
            <p14:sldId id="716"/>
            <p14:sldId id="717"/>
            <p14:sldId id="718"/>
            <p14:sldId id="760"/>
            <p14:sldId id="773"/>
            <p14:sldId id="771"/>
            <p14:sldId id="630"/>
          </p14:sldIdLst>
        </p14:section>
        <p14:section name="Schularten und Themen" id="{8F6FE000-5F8E-4ABB-96DF-F4652E91B297}">
          <p14:sldIdLst/>
        </p14:section>
        <p14:section name="IJF-Kompetenz und Konzept" id="{88CBB3E8-847E-4D13-B015-2F24F1541A45}">
          <p14:sldIdLst/>
        </p14:section>
        <p14:section name="Schulbesuch" id="{2ECC4781-236A-4F90-8D27-6EA20CDEECC8}">
          <p14:sldIdLst/>
        </p14:section>
        <p14:section name="Abschnitt ohne Titel" id="{3BC384F1-3BD5-464E-AF32-DAC223C46077}">
          <p14:sldIdLst/>
        </p14:section>
        <p14:section name="Allianz" id="{38EEE482-F64F-4CEA-8CA5-5B3F4C001110}">
          <p14:sldIdLst/>
        </p14:section>
        <p14:section name="Hochschule" id="{9F6077DE-5153-445E-9A2B-9DB9486C2DC1}">
          <p14:sldIdLst/>
        </p14:section>
        <p14:section name="Kundenargumente" id="{8829FB25-2A95-4AE1-9068-88BDE847F0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1EC362-B62F-4877-D5FE-DE58D6293FD9}" name="Barbara Lother" initials="BL" userId="S-1-5-21-2120152093-2145787259-2071086184-11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ther, Hannes" initials="LH" lastIdx="1" clrIdx="0">
    <p:extLst>
      <p:ext uri="{19B8F6BF-5375-455C-9EA6-DF929625EA0E}">
        <p15:presenceInfo xmlns:p15="http://schemas.microsoft.com/office/powerpoint/2012/main" userId="S::hannes.lother@gs-werneck.de::2a204650-ca87-4740-8080-c6da45fff8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01F"/>
    <a:srgbClr val="C4007A"/>
    <a:srgbClr val="FFED00"/>
    <a:srgbClr val="0033CC"/>
    <a:srgbClr val="00589A"/>
    <a:srgbClr val="119F98"/>
    <a:srgbClr val="1085A0"/>
    <a:srgbClr val="000000"/>
    <a:srgbClr val="75ACEF"/>
    <a:srgbClr val="B98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5" autoAdjust="0"/>
    <p:restoredTop sz="66261" autoAdjust="0"/>
  </p:normalViewPr>
  <p:slideViewPr>
    <p:cSldViewPr>
      <p:cViewPr varScale="1">
        <p:scale>
          <a:sx n="44" d="100"/>
          <a:sy n="44" d="100"/>
        </p:scale>
        <p:origin x="1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6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15FA4-F99F-42D4-9E44-353DDAA2D22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0CCC-6BC9-408F-A2F7-4DC2EAABA5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8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9B985-BD2C-4591-967B-A1F4DA732AC7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2B79F-04A1-4611-BA26-B14E30DA88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40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5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200" b="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2B79F-04A1-4611-BA26-B14E30DA88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39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0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2B79F-04A1-4611-BA26-B14E30DA88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86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2B79F-04A1-4611-BA26-B14E30DA88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9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05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2B79F-04A1-4611-BA26-B14E30DA88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8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24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707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4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35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2B79F-04A1-4611-BA26-B14E30DA883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97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D323C9B-AA85-4F98-B3D4-D92402D67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300" baseline="0"/>
            </a:lvl1pPr>
            <a:lvl2pPr>
              <a:defRPr sz="2300" baseline="0"/>
            </a:lvl2pPr>
            <a:lvl3pPr>
              <a:defRPr sz="2300" baseline="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455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 b="144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FFED0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970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5547" b="8015"/>
          <a:stretch/>
        </p:blipFill>
        <p:spPr>
          <a:xfrm>
            <a:off x="-10098" y="1600200"/>
            <a:ext cx="9154098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B98B47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19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BA354AF-8CE4-462D-927E-066E7324DB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9144000" cy="52472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D9663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816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-151" b="20228"/>
          <a:stretch/>
        </p:blipFill>
        <p:spPr>
          <a:xfrm>
            <a:off x="0" y="1600200"/>
            <a:ext cx="9144000" cy="52585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171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18557" b="6185"/>
          <a:stretch/>
        </p:blipFill>
        <p:spPr>
          <a:xfrm>
            <a:off x="-36512" y="1600200"/>
            <a:ext cx="918051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493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119F98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E43924-9803-4D46-9A51-4FAD7AA78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9002" r="17707" b="-741"/>
          <a:stretch/>
        </p:blipFill>
        <p:spPr>
          <a:xfrm>
            <a:off x="-36513" y="1600200"/>
            <a:ext cx="5256585" cy="5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70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00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222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6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B2B9A2C-398F-4EFB-A2E5-B1EC1A45E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76465"/>
            <a:ext cx="6773919" cy="278985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B01806-A4A3-4EC2-8B2D-0AF627406C9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05.11.2021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BB92E3A-1A63-4C9E-BB5E-78439F87158E}"/>
              </a:ext>
            </a:extLst>
          </p:cNvPr>
          <p:cNvSpPr/>
          <p:nvPr userDrawn="1"/>
        </p:nvSpPr>
        <p:spPr>
          <a:xfrm>
            <a:off x="0" y="4797152"/>
            <a:ext cx="9144000" cy="2060848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82000"/>
                </a:schemeClr>
              </a:gs>
              <a:gs pos="0">
                <a:schemeClr val="accent2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85039C7-1D4B-4221-B4BB-472BE6A356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306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200" baseline="0"/>
            </a:lvl2pPr>
            <a:lvl3pPr>
              <a:defRPr sz="2200" baseline="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120444E-024C-44B4-9548-2C3F78AB3BE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4876465"/>
            <a:ext cx="8229600" cy="3963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000" baseline="0"/>
            </a:lvl2pPr>
            <a:lvl3pPr>
              <a:defRPr sz="2000" baseline="0"/>
            </a:lvl3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314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2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309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319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85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361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706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556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222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058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61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3C6698-EE68-40D6-9667-39EC4BA4B4F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05.11.2021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0E33BE-7E85-4DBF-95E4-A5D811E7A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020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527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D323C9B-AA85-4F98-B3D4-D92402D67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300" baseline="0"/>
            </a:lvl1pPr>
            <a:lvl2pPr>
              <a:defRPr sz="2300" baseline="0"/>
            </a:lvl2pPr>
            <a:lvl3pPr>
              <a:defRPr sz="2300" baseline="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02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B2B9A2C-398F-4EFB-A2E5-B1EC1A45E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76465"/>
            <a:ext cx="6773919" cy="278985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BB92E3A-1A63-4C9E-BB5E-78439F87158E}"/>
              </a:ext>
            </a:extLst>
          </p:cNvPr>
          <p:cNvSpPr/>
          <p:nvPr userDrawn="1"/>
        </p:nvSpPr>
        <p:spPr>
          <a:xfrm>
            <a:off x="0" y="4797152"/>
            <a:ext cx="9144000" cy="2060848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82000"/>
                </a:schemeClr>
              </a:gs>
              <a:gs pos="0">
                <a:schemeClr val="accent2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85039C7-1D4B-4221-B4BB-472BE6A356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306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200" baseline="0"/>
            </a:lvl2pPr>
            <a:lvl3pPr>
              <a:defRPr sz="2200" baseline="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120444E-024C-44B4-9548-2C3F78AB3BE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4876465"/>
            <a:ext cx="8229600" cy="3963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000" baseline="0"/>
            </a:lvl2pPr>
            <a:lvl3pPr>
              <a:defRPr sz="2000" baseline="0"/>
            </a:lvl3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44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0E33BE-7E85-4DBF-95E4-A5D811E7A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8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0099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CBB22F6-438E-45CC-AC51-22B21FB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08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>
          <a:xfrm>
            <a:off x="0" y="161734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60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>
          <a:xfrm>
            <a:off x="0" y="161734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F0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200">
                <a:solidFill>
                  <a:srgbClr val="000000"/>
                </a:solidFill>
              </a:defRPr>
            </a:lvl3pPr>
            <a:lvl4pPr>
              <a:defRPr sz="2200">
                <a:solidFill>
                  <a:srgbClr val="000000"/>
                </a:solidFill>
              </a:defRPr>
            </a:lvl4pPr>
            <a:lvl5pPr>
              <a:defRPr sz="22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55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27701" r="4578" b="3972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176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8390" r="11264" b="-108"/>
          <a:stretch/>
        </p:blipFill>
        <p:spPr>
          <a:xfrm>
            <a:off x="0" y="1600200"/>
            <a:ext cx="522007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278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0099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CBB22F6-438E-45CC-AC51-22B21FB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0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349" b="13643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186B65-FF84-4ADD-A0B1-5385587D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22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 b="144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FFED0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37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5547" b="8015"/>
          <a:stretch/>
        </p:blipFill>
        <p:spPr>
          <a:xfrm>
            <a:off x="-10098" y="1600200"/>
            <a:ext cx="9154098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B98B47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241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BA354AF-8CE4-462D-927E-066E7324DB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9144000" cy="52472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D9663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328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-151" b="20228"/>
          <a:stretch/>
        </p:blipFill>
        <p:spPr>
          <a:xfrm>
            <a:off x="0" y="1600200"/>
            <a:ext cx="9144000" cy="52585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160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18557" b="6185"/>
          <a:stretch/>
        </p:blipFill>
        <p:spPr>
          <a:xfrm>
            <a:off x="-36512" y="1600200"/>
            <a:ext cx="918051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148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119F98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E43924-9803-4D46-9A51-4FAD7AA78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9002" r="17707" b="-741"/>
          <a:stretch/>
        </p:blipFill>
        <p:spPr>
          <a:xfrm>
            <a:off x="-36513" y="1600200"/>
            <a:ext cx="5256585" cy="5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54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71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137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>
          <a:xfrm>
            <a:off x="0" y="161734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6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91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93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D323C9B-AA85-4F98-B3D4-D92402D67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300" baseline="0"/>
            </a:lvl1pPr>
            <a:lvl2pPr>
              <a:defRPr sz="2300" baseline="0"/>
            </a:lvl2pPr>
            <a:lvl3pPr>
              <a:defRPr sz="2300" baseline="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62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B2B9A2C-398F-4EFB-A2E5-B1EC1A45E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76465"/>
            <a:ext cx="6773919" cy="278985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B01806-A4A3-4EC2-8B2D-0AF627406C9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05.11.2021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33A835A9-2C68-49C6-A562-CD078F9C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BB92E3A-1A63-4C9E-BB5E-78439F87158E}"/>
              </a:ext>
            </a:extLst>
          </p:cNvPr>
          <p:cNvSpPr/>
          <p:nvPr userDrawn="1"/>
        </p:nvSpPr>
        <p:spPr>
          <a:xfrm>
            <a:off x="0" y="4797152"/>
            <a:ext cx="9144000" cy="2060848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82000"/>
                </a:schemeClr>
              </a:gs>
              <a:gs pos="0">
                <a:schemeClr val="accent2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85039C7-1D4B-4221-B4BB-472BE6A356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306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200" baseline="0"/>
            </a:lvl2pPr>
            <a:lvl3pPr>
              <a:defRPr sz="2200" baseline="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120444E-024C-44B4-9548-2C3F78AB3BE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4876465"/>
            <a:ext cx="8229600" cy="3963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 baseline="0"/>
            </a:lvl1pPr>
            <a:lvl2pPr>
              <a:defRPr sz="2000" baseline="0"/>
            </a:lvl2pPr>
            <a:lvl3pPr>
              <a:defRPr sz="2000" baseline="0"/>
            </a:lvl3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07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3C6698-EE68-40D6-9667-39EC4BA4B4F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05.11.2021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FBAD12-80B2-4A5E-8E6E-B69EDA809DE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0E33BE-7E85-4DBF-95E4-A5D811E7A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750" b="7917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0099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CBB22F6-438E-45CC-AC51-22B21FB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727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>
          <a:xfrm>
            <a:off x="0" y="161734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41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FA99CC3-B6B7-425A-A487-CC8D8DD29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" r="17266" b="30243"/>
          <a:stretch/>
        </p:blipFill>
        <p:spPr>
          <a:xfrm flipH="1">
            <a:off x="4864" y="1616826"/>
            <a:ext cx="9133566" cy="524117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16826"/>
            <a:ext cx="3923928" cy="5257800"/>
          </a:xfrm>
          <a:prstGeom prst="rect">
            <a:avLst/>
          </a:prstGeom>
          <a:solidFill>
            <a:srgbClr val="00B0F0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200">
                <a:solidFill>
                  <a:srgbClr val="000000"/>
                </a:solidFill>
              </a:defRPr>
            </a:lvl3pPr>
            <a:lvl4pPr>
              <a:defRPr sz="2200">
                <a:solidFill>
                  <a:srgbClr val="000000"/>
                </a:solidFill>
              </a:defRPr>
            </a:lvl4pPr>
            <a:lvl5pPr>
              <a:defRPr sz="22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11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27701" r="4578" b="3972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43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4"/>
          <a:stretch/>
        </p:blipFill>
        <p:spPr>
          <a:xfrm>
            <a:off x="0" y="161734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F0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200">
                <a:solidFill>
                  <a:srgbClr val="000000"/>
                </a:solidFill>
              </a:defRPr>
            </a:lvl3pPr>
            <a:lvl4pPr>
              <a:defRPr sz="2200">
                <a:solidFill>
                  <a:srgbClr val="000000"/>
                </a:solidFill>
              </a:defRPr>
            </a:lvl4pPr>
            <a:lvl5pPr>
              <a:defRPr sz="22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052D654-8FAE-4D88-BE12-1AAD005D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152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8390" r="11264" b="-108"/>
          <a:stretch/>
        </p:blipFill>
        <p:spPr>
          <a:xfrm>
            <a:off x="0" y="1600200"/>
            <a:ext cx="522007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20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349" b="13643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186B65-FF84-4ADD-A0B1-5385587D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96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 b="144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FFED0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21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DF40A2-350B-4C8B-9E15-6408C7AF9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5547" b="8015"/>
          <a:stretch/>
        </p:blipFill>
        <p:spPr>
          <a:xfrm>
            <a:off x="-10098" y="1600200"/>
            <a:ext cx="9154098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B98B47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BA354AF-8CE4-462D-927E-066E7324DB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9144000" cy="52472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D9663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64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-151" b="20228"/>
          <a:stretch/>
        </p:blipFill>
        <p:spPr>
          <a:xfrm>
            <a:off x="0" y="1600200"/>
            <a:ext cx="9144000" cy="52585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59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6785D2B-B3A0-4CFE-9FDB-A3957E52B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18557" b="6185"/>
          <a:stretch/>
        </p:blipFill>
        <p:spPr>
          <a:xfrm>
            <a:off x="-36512" y="1600200"/>
            <a:ext cx="918051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977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0D1215-E2EE-47CB-9CF3-EF97DB57B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75" t="7839" r="13775" b="15375"/>
          <a:stretch/>
        </p:blipFill>
        <p:spPr>
          <a:xfrm flipH="1">
            <a:off x="0" y="1608513"/>
            <a:ext cx="9143998" cy="52494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246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119F98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E43924-9803-4D46-9A51-4FAD7AA78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9002" r="17707" b="-741"/>
          <a:stretch/>
        </p:blipFill>
        <p:spPr>
          <a:xfrm>
            <a:off x="-36513" y="1600200"/>
            <a:ext cx="5256585" cy="5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906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27701" r="4578" b="3972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676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59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621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7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25F65-4D42-456D-AA0F-9B899A307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16E3E9-5852-443D-A9F7-7F2E19E70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A0BFBB-21C1-44BE-9FAB-5433E3D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D1AA1-5458-4130-87C1-B9D80156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82FC53-250B-413B-8191-95B0E7E9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5F8859EF-7DD6-44CC-8D35-1FF1BF9AAF04}"/>
              </a:ext>
            </a:extLst>
          </p:cNvPr>
          <p:cNvSpPr/>
          <p:nvPr userDrawn="1"/>
        </p:nvSpPr>
        <p:spPr>
          <a:xfrm rot="21291623">
            <a:off x="4775286" y="4947810"/>
            <a:ext cx="4098773" cy="3547330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97839F2-EFFB-45E8-BA8D-05C28DFE70C0}"/>
              </a:ext>
            </a:extLst>
          </p:cNvPr>
          <p:cNvSpPr txBox="1">
            <a:spLocks/>
          </p:cNvSpPr>
          <p:nvPr userDrawn="1"/>
        </p:nvSpPr>
        <p:spPr>
          <a:xfrm>
            <a:off x="5301888" y="5169102"/>
            <a:ext cx="2860852" cy="172858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8325" b="1" dirty="0">
                <a:solidFill>
                  <a:schemeClr val="bg1"/>
                </a:solidFill>
                <a:latin typeface="Helvetica LT Std" panose="020B0504020202020204" pitchFamily="34" charset="0"/>
              </a:rPr>
              <a:t>MINT</a:t>
            </a:r>
            <a:endParaRPr lang="de-DE" sz="4500" b="1" dirty="0">
              <a:solidFill>
                <a:schemeClr val="bg1"/>
              </a:solidFill>
              <a:latin typeface="Helvetica LT Std" panose="020B0504020202020204" pitchFamily="34" charset="0"/>
            </a:endParaRPr>
          </a:p>
        </p:txBody>
      </p:sp>
      <p:sp>
        <p:nvSpPr>
          <p:cNvPr id="9" name="Rechteck: abgerundete Ecken 7">
            <a:extLst>
              <a:ext uri="{FF2B5EF4-FFF2-40B4-BE49-F238E27FC236}">
                <a16:creationId xmlns:a16="http://schemas.microsoft.com/office/drawing/2014/main" id="{F297B72E-D3D0-4149-9FFF-25B7BEDC57EC}"/>
              </a:ext>
            </a:extLst>
          </p:cNvPr>
          <p:cNvSpPr/>
          <p:nvPr userDrawn="1"/>
        </p:nvSpPr>
        <p:spPr>
          <a:xfrm rot="21394771">
            <a:off x="4651286" y="5132454"/>
            <a:ext cx="4346772" cy="3763214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953645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05D99-B1A0-4C28-921F-F9F122BD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9F0FD5-12DF-478D-A486-CA9E9BE85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0EF2F3-B0DA-4C45-B4C0-4FBBA44C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578D5A-6EF2-4F37-A1FD-DE53BA37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13E610-4F90-4F6B-9A12-82BE7AFB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6BD9C037-C7CC-4000-9C6B-0264787500A4}"/>
              </a:ext>
            </a:extLst>
          </p:cNvPr>
          <p:cNvSpPr/>
          <p:nvPr userDrawn="1"/>
        </p:nvSpPr>
        <p:spPr>
          <a:xfrm rot="238458" flipH="1">
            <a:off x="-998144" y="1217652"/>
            <a:ext cx="1446623" cy="1749879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2E2C9AA-FDEB-4F7F-91C7-7A4B8F113B31}"/>
              </a:ext>
            </a:extLst>
          </p:cNvPr>
          <p:cNvSpPr/>
          <p:nvPr userDrawn="1"/>
        </p:nvSpPr>
        <p:spPr>
          <a:xfrm rot="103148" flipH="1">
            <a:off x="-890444" y="893669"/>
            <a:ext cx="1220697" cy="1677301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590709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8D05E-79D0-4268-854E-6ED86A88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4C5C-02C4-4E87-8560-1120590F5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E78D0E-A874-444D-BD4A-FE1C533B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FCA2CD-1418-4F50-A8FD-0F655260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C4CF09-9614-4ED4-BA4A-244A9F73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889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87D14-FB68-4AC3-8906-BB9AEE6B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FABA3D-3A43-4807-A925-3B0317305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B45C56-0B75-4278-AA76-C1E32BE4C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11EE5D-2324-4140-A739-F2C3175F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90F562-EA2B-4339-9E3C-0CC92156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D9A0E3-6A30-4612-8608-2EAA5F6A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6C01EA9-C17C-4628-BB17-3BF6BE73F5A9}"/>
              </a:ext>
            </a:extLst>
          </p:cNvPr>
          <p:cNvSpPr/>
          <p:nvPr userDrawn="1"/>
        </p:nvSpPr>
        <p:spPr>
          <a:xfrm rot="238458" flipH="1">
            <a:off x="-1027901" y="4541733"/>
            <a:ext cx="1446623" cy="1749879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9" name="Rechteck: abgerundete Ecken 7">
            <a:extLst>
              <a:ext uri="{FF2B5EF4-FFF2-40B4-BE49-F238E27FC236}">
                <a16:creationId xmlns:a16="http://schemas.microsoft.com/office/drawing/2014/main" id="{0B822E04-48D8-4E10-A9EE-F467C81FC8F9}"/>
              </a:ext>
            </a:extLst>
          </p:cNvPr>
          <p:cNvSpPr/>
          <p:nvPr userDrawn="1"/>
        </p:nvSpPr>
        <p:spPr>
          <a:xfrm rot="103148" flipH="1">
            <a:off x="-920201" y="4217749"/>
            <a:ext cx="1220697" cy="1677301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4353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C962D-016A-4508-9FE2-39571682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585146-1969-471C-B27F-A12D8D60A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5D53FA-ADB8-4B8A-B608-A579F6F6C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B8D500-C870-44FC-A5C9-F6638666D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6A4D89-0E91-40DD-9FA2-EDF73E0A3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4DD61F-923F-4A27-869C-4F631380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6F64CE2-738A-4881-BA34-9C994ACA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92E3A7-5E7E-4B38-9F8F-0B137B39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955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B4CA6-500E-4366-8820-8E9C21F82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A749A4-07A5-496A-A888-EEE66CF32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0AFA6D-D0B6-4688-B196-FAB2D155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C6AEAD-13A0-4201-8E64-5B2C3E06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14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8390" r="11264" b="-108"/>
          <a:stretch/>
        </p:blipFill>
        <p:spPr>
          <a:xfrm>
            <a:off x="0" y="1600200"/>
            <a:ext cx="5220072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6332F3-A0D6-4CB4-B188-1C41064B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663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296FD55-13E9-438F-B6A1-EF671CE0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CE0C14-B487-4D29-9452-8551615E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BCDB38-4267-4085-ABA9-D7083D8E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: abgerundete Ecken 7">
            <a:extLst>
              <a:ext uri="{FF2B5EF4-FFF2-40B4-BE49-F238E27FC236}">
                <a16:creationId xmlns:a16="http://schemas.microsoft.com/office/drawing/2014/main" id="{527E90D6-7947-48B2-9700-3AD62A47229D}"/>
              </a:ext>
            </a:extLst>
          </p:cNvPr>
          <p:cNvSpPr/>
          <p:nvPr userDrawn="1"/>
        </p:nvSpPr>
        <p:spPr>
          <a:xfrm rot="21291623">
            <a:off x="6604041" y="5776860"/>
            <a:ext cx="2356676" cy="2162283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DB0DE0F-EB8E-409E-9CBE-B2A8E6AC8CDE}"/>
              </a:ext>
            </a:extLst>
          </p:cNvPr>
          <p:cNvSpPr txBox="1">
            <a:spLocks/>
          </p:cNvSpPr>
          <p:nvPr userDrawn="1"/>
        </p:nvSpPr>
        <p:spPr>
          <a:xfrm>
            <a:off x="7142381" y="5915853"/>
            <a:ext cx="1743838" cy="105366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8325" b="1" dirty="0">
                <a:solidFill>
                  <a:schemeClr val="bg1"/>
                </a:solidFill>
                <a:latin typeface="Helvetica LT Std" panose="020B0504020202020204" pitchFamily="34" charset="0"/>
              </a:rPr>
              <a:t>MINT</a:t>
            </a:r>
            <a:endParaRPr lang="de-DE" sz="4500" b="1" dirty="0">
              <a:solidFill>
                <a:schemeClr val="bg1"/>
              </a:solidFill>
              <a:latin typeface="Helvetica LT Std" panose="020B0504020202020204" pitchFamily="34" charset="0"/>
            </a:endParaRPr>
          </a:p>
        </p:txBody>
      </p:sp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5CD80CB8-D647-434E-927A-7A5EF4C34F9D}"/>
              </a:ext>
            </a:extLst>
          </p:cNvPr>
          <p:cNvSpPr/>
          <p:nvPr userDrawn="1"/>
        </p:nvSpPr>
        <p:spPr>
          <a:xfrm rot="21394771">
            <a:off x="6858787" y="5574537"/>
            <a:ext cx="2183436" cy="2293876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5243" h="2698595">
                <a:moveTo>
                  <a:pt x="0" y="475795"/>
                </a:moveTo>
                <a:cubicBezTo>
                  <a:pt x="0" y="231497"/>
                  <a:pt x="198043" y="33454"/>
                  <a:pt x="442341" y="33454"/>
                </a:cubicBezTo>
                <a:lnTo>
                  <a:pt x="3471737" y="0"/>
                </a:lnTo>
                <a:cubicBezTo>
                  <a:pt x="3749489" y="11151"/>
                  <a:pt x="3891775" y="186893"/>
                  <a:pt x="3847170" y="486947"/>
                </a:cubicBezTo>
                <a:lnTo>
                  <a:pt x="3590693" y="2245103"/>
                </a:lnTo>
                <a:cubicBezTo>
                  <a:pt x="3590693" y="2489401"/>
                  <a:pt x="3392650" y="2687444"/>
                  <a:pt x="3148352" y="2687444"/>
                </a:cubicBezTo>
                <a:lnTo>
                  <a:pt x="754575" y="2698595"/>
                </a:lnTo>
                <a:cubicBezTo>
                  <a:pt x="510277" y="2698595"/>
                  <a:pt x="267630" y="2534006"/>
                  <a:pt x="267630" y="2289708"/>
                </a:cubicBezTo>
                <a:lnTo>
                  <a:pt x="0" y="475795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4201059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8B4B0-B6BD-4C14-9D6D-8001D5FF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1419CA-7CB8-4517-9BEF-8BC2A30E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3C707D-A846-4457-8540-3C193941F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5A83E4-091A-49CE-AE1C-FAA8BB1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9FA142-24FA-47C4-80C9-DB2CF0E6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DBB54B-B825-44A0-9996-DF2FB35A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2763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8B1E8-DD0C-4E47-B70A-F93950D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753F918-CA62-46B4-89B3-C912BBCB4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61CF7F-A9A9-4E9F-8298-A7CBC961A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398E10-8A98-4509-8D72-AC7DDB81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9D8E3D-9CD9-4F89-96AD-92BC5E31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817AA8-842D-4E5B-9E8C-3828956E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677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FA02A-A2C1-4B38-8BB2-D36DF00F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C8665D-D71F-41CE-A1AD-7501F11D1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AEEA4A-5417-4760-97D8-FE64FEBE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293838-C024-4AD2-868D-81E0C66F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E8BC9A-5C08-4FFE-90C2-4D7D1411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3168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8FD5F3-7BF3-4A8D-A14E-4D5317D18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39D8E1-CA31-4F0C-B676-813C1754E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B502F5-44A0-4A6F-9F74-EF64BC4C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ECCF-1796-4C34-8D3E-AE5CF532E802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ED816-8B76-4DD0-B632-B23B9952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350FC-EE77-49B3-8635-462115B6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E880F-04E4-412F-B0B4-27A933C955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4021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10E5E-46CD-469F-91AF-B4B787AC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921CC-872F-4CF5-875C-DB828178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16EE4F-5C96-4DF8-8ED8-0FD765B2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40FF7F-9A73-40B2-A69F-085CA803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0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13D960-0A7D-4FA8-873A-241EA96B9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349" b="13643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0CE862D-C3E3-4B17-ADEC-09FD9C9163C9}"/>
              </a:ext>
            </a:extLst>
          </p:cNvPr>
          <p:cNvSpPr/>
          <p:nvPr userDrawn="1"/>
        </p:nvSpPr>
        <p:spPr>
          <a:xfrm>
            <a:off x="5220072" y="1600200"/>
            <a:ext cx="3923928" cy="5257800"/>
          </a:xfrm>
          <a:prstGeom prst="rect">
            <a:avLst/>
          </a:prstGeom>
          <a:solidFill>
            <a:srgbClr val="CC101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4088" y="1844824"/>
            <a:ext cx="3672408" cy="4281339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186B65-FF84-4ADD-A0B1-5385587D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39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71A271-D60F-4118-BEF1-5A9F3A657DF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96" y="274638"/>
            <a:ext cx="2268104" cy="9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6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43" r:id="rId2"/>
    <p:sldLayoutId id="2147483716" r:id="rId3"/>
    <p:sldLayoutId id="2147483727" r:id="rId4"/>
    <p:sldLayoutId id="2147483749" r:id="rId5"/>
    <p:sldLayoutId id="2147483753" r:id="rId6"/>
    <p:sldLayoutId id="2147483750" r:id="rId7"/>
    <p:sldLayoutId id="2147483752" r:id="rId8"/>
    <p:sldLayoutId id="2147483751" r:id="rId9"/>
    <p:sldLayoutId id="2147483746" r:id="rId10"/>
    <p:sldLayoutId id="2147483754" r:id="rId11"/>
    <p:sldLayoutId id="2147483747" r:id="rId12"/>
    <p:sldLayoutId id="2147483748" r:id="rId13"/>
    <p:sldLayoutId id="2147483778" r:id="rId14"/>
    <p:sldLayoutId id="2147483779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767E7-B417-4CE1-B1F9-845D2526FC23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D296C-DED6-48D5-A9C9-E632738895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71A271-D60F-4118-BEF1-5A9F3A657DF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96" y="274638"/>
            <a:ext cx="2268104" cy="9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2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71A271-D60F-4118-BEF1-5A9F3A657DF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96" y="274638"/>
            <a:ext cx="2268104" cy="9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A361C7F-CF03-4203-AAC6-16B5DDA45A2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0EB0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2E3F3D-B796-487E-9156-5A357FF4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8AD7C-831E-4DF8-83A8-F5063855F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A58525-98CF-44A8-B152-7B6477342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4ECCF-1796-4C34-8D3E-AE5CF532E802}" type="datetimeFigureOut">
              <a:rPr lang="de-DE" smtClean="0"/>
              <a:pPr/>
              <a:t>05.11.2021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CBF976-C4F9-45E6-A4CE-A5BC180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Steht mir MINT?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C8E667-DAA8-4805-8961-F7E7F83F6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baseline="30000" dirty="0"/>
              <a:t>© IJF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0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 LT Std" panose="020B05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4"/>
          </a:solidFill>
          <a:latin typeface="Helvetica LT Std" panose="020B05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Helvetica LT Std" panose="020B05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4"/>
          </a:solidFill>
          <a:latin typeface="Helvetica LT Std" panose="020B05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Helvetica LT Std" panose="020B05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Helvetica LT Std" panose="020B05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EADEEB-9EBD-4674-BB4E-B9008DE3C7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200" y="4929049"/>
            <a:ext cx="8229600" cy="396306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MINT für Mädchen – Abbau genderspezifischer Berufswahlklischees</a:t>
            </a:r>
          </a:p>
          <a:p>
            <a:pPr marL="0" indent="0" algn="ctr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dirty="0"/>
              <a:t>Theresia Oettle-Schnell </a:t>
            </a:r>
            <a:br>
              <a:rPr lang="de-DE" dirty="0"/>
            </a:br>
            <a:r>
              <a:rPr lang="de-DE" dirty="0"/>
              <a:t>Initiative Junge Forscherinnen und Forscher e.V. (IJF)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FD9ED0F-4442-440D-96DB-F797EA31809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 b="3212"/>
          <a:stretch/>
        </p:blipFill>
        <p:spPr>
          <a:xfrm>
            <a:off x="0" y="1338240"/>
            <a:ext cx="9143999" cy="345882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42033D31-9018-4544-9E53-B2FCFBBADF5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dirty="0"/>
              <a:t>Ausbildungskonferenz 2021</a:t>
            </a:r>
          </a:p>
          <a:p>
            <a:r>
              <a:rPr lang="de-DE" sz="2800" dirty="0"/>
              <a:t>„Generation Z“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E1E1B55-CBD4-4473-8298-0C5B9661159D}"/>
              </a:ext>
            </a:extLst>
          </p:cNvPr>
          <p:cNvSpPr txBox="1"/>
          <p:nvPr/>
        </p:nvSpPr>
        <p:spPr>
          <a:xfrm>
            <a:off x="2771799" y="13382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Steht mir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2AF7A1-1655-4D72-8DE9-AE9E8F943A67}"/>
              </a:ext>
            </a:extLst>
          </p:cNvPr>
          <p:cNvSpPr txBox="1"/>
          <p:nvPr/>
        </p:nvSpPr>
        <p:spPr>
          <a:xfrm rot="425772">
            <a:off x="8312365" y="320224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36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7EB2F6-9EA1-42FC-989E-5C78A49B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93" y="1722512"/>
            <a:ext cx="864096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Schüler*innen, die bisher weniger </a:t>
            </a:r>
            <a:br>
              <a:rPr lang="de-DE" dirty="0"/>
            </a:br>
            <a:r>
              <a:rPr lang="de-DE" dirty="0"/>
              <a:t>einen MINT-Beruf für sich in </a:t>
            </a:r>
            <a:br>
              <a:rPr lang="de-DE" dirty="0"/>
            </a:br>
            <a:r>
              <a:rPr lang="de-DE" dirty="0"/>
              <a:t>Betracht gezogen haben: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dirty="0"/>
              <a:t>Das Projekt hat mich inspiriert, </a:t>
            </a:r>
          </a:p>
          <a:p>
            <a:pPr marL="0" indent="0">
              <a:buNone/>
            </a:pPr>
            <a:r>
              <a:rPr lang="de-DE" dirty="0"/>
              <a:t>über MINT-Berufe nachzudenken.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altLang="de-DE" sz="2000" dirty="0"/>
          </a:p>
          <a:p>
            <a:pPr marL="457200" lvl="1" indent="0">
              <a:buNone/>
            </a:pPr>
            <a:endParaRPr lang="de-DE" sz="1800" dirty="0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DEBD41AA-7ADB-42FB-AA3B-40F6CF7D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>
            <a:normAutofit/>
          </a:bodyPr>
          <a:lstStyle/>
          <a:p>
            <a:r>
              <a:rPr lang="de-DE" sz="2800" dirty="0"/>
              <a:t>Feedback Schüler*innen</a:t>
            </a:r>
            <a:r>
              <a:rPr lang="de-DE" sz="2800" dirty="0">
                <a:solidFill>
                  <a:srgbClr val="CC101F"/>
                </a:solidFill>
              </a:rPr>
              <a:t> </a:t>
            </a:r>
            <a:r>
              <a:rPr lang="de-DE" sz="2800" dirty="0"/>
              <a:t>zum Berufsorientierungsquiz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2B2AAB-77F0-4C0A-A4A0-649D873377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32856"/>
            <a:ext cx="2592288" cy="1949447"/>
          </a:xfrm>
          <a:prstGeom prst="rect">
            <a:avLst/>
          </a:prstGeom>
        </p:spPr>
      </p:pic>
      <p:pic>
        <p:nvPicPr>
          <p:cNvPr id="11" name="Grafik 10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57599F33-67BF-4CFC-B6B2-EF3FDE4CF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6" y="2276872"/>
            <a:ext cx="260119" cy="247519"/>
          </a:xfrm>
          <a:prstGeom prst="rect">
            <a:avLst/>
          </a:prstGeom>
        </p:spPr>
      </p:pic>
      <p:sp>
        <p:nvSpPr>
          <p:cNvPr id="16" name="Rechteck: abgerundete Ecken 7">
            <a:extLst>
              <a:ext uri="{FF2B5EF4-FFF2-40B4-BE49-F238E27FC236}">
                <a16:creationId xmlns:a16="http://schemas.microsoft.com/office/drawing/2014/main" id="{11F8CF9B-64EF-4759-B839-B3CF9C323220}"/>
              </a:ext>
            </a:extLst>
          </p:cNvPr>
          <p:cNvSpPr/>
          <p:nvPr/>
        </p:nvSpPr>
        <p:spPr>
          <a:xfrm flipH="1" flipV="1">
            <a:off x="5148063" y="1827980"/>
            <a:ext cx="3610921" cy="2254321"/>
          </a:xfrm>
          <a:custGeom>
            <a:avLst/>
            <a:gdLst>
              <a:gd name="connsiteX0" fmla="*/ 0 w 3590693"/>
              <a:gd name="connsiteY0" fmla="*/ 442341 h 2653990"/>
              <a:gd name="connsiteX1" fmla="*/ 442341 w 3590693"/>
              <a:gd name="connsiteY1" fmla="*/ 0 h 2653990"/>
              <a:gd name="connsiteX2" fmla="*/ 3148352 w 3590693"/>
              <a:gd name="connsiteY2" fmla="*/ 0 h 2653990"/>
              <a:gd name="connsiteX3" fmla="*/ 3590693 w 3590693"/>
              <a:gd name="connsiteY3" fmla="*/ 442341 h 2653990"/>
              <a:gd name="connsiteX4" fmla="*/ 3590693 w 3590693"/>
              <a:gd name="connsiteY4" fmla="*/ 2211649 h 2653990"/>
              <a:gd name="connsiteX5" fmla="*/ 3148352 w 3590693"/>
              <a:gd name="connsiteY5" fmla="*/ 2653990 h 2653990"/>
              <a:gd name="connsiteX6" fmla="*/ 442341 w 3590693"/>
              <a:gd name="connsiteY6" fmla="*/ 2653990 h 2653990"/>
              <a:gd name="connsiteX7" fmla="*/ 0 w 3590693"/>
              <a:gd name="connsiteY7" fmla="*/ 2211649 h 2653990"/>
              <a:gd name="connsiteX8" fmla="*/ 0 w 3590693"/>
              <a:gd name="connsiteY8" fmla="*/ 442341 h 2653990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0 w 3590693"/>
              <a:gd name="connsiteY7" fmla="*/ 2211649 h 2665141"/>
              <a:gd name="connsiteX8" fmla="*/ 0 w 3590693"/>
              <a:gd name="connsiteY8" fmla="*/ 442341 h 2665141"/>
              <a:gd name="connsiteX0" fmla="*/ 0 w 3590693"/>
              <a:gd name="connsiteY0" fmla="*/ 442341 h 2665141"/>
              <a:gd name="connsiteX1" fmla="*/ 442341 w 3590693"/>
              <a:gd name="connsiteY1" fmla="*/ 0 h 2665141"/>
              <a:gd name="connsiteX2" fmla="*/ 3148352 w 3590693"/>
              <a:gd name="connsiteY2" fmla="*/ 0 h 2665141"/>
              <a:gd name="connsiteX3" fmla="*/ 3590693 w 3590693"/>
              <a:gd name="connsiteY3" fmla="*/ 442341 h 2665141"/>
              <a:gd name="connsiteX4" fmla="*/ 3590693 w 3590693"/>
              <a:gd name="connsiteY4" fmla="*/ 2211649 h 2665141"/>
              <a:gd name="connsiteX5" fmla="*/ 3148352 w 3590693"/>
              <a:gd name="connsiteY5" fmla="*/ 2653990 h 2665141"/>
              <a:gd name="connsiteX6" fmla="*/ 754575 w 3590693"/>
              <a:gd name="connsiteY6" fmla="*/ 2665141 h 2665141"/>
              <a:gd name="connsiteX7" fmla="*/ 267630 w 3590693"/>
              <a:gd name="connsiteY7" fmla="*/ 2256254 h 2665141"/>
              <a:gd name="connsiteX8" fmla="*/ 0 w 3590693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148352 w 3735658"/>
              <a:gd name="connsiteY2" fmla="*/ 0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42341 h 2665141"/>
              <a:gd name="connsiteX1" fmla="*/ 442341 w 3735658"/>
              <a:gd name="connsiteY1" fmla="*/ 0 h 2665141"/>
              <a:gd name="connsiteX2" fmla="*/ 3349074 w 3735658"/>
              <a:gd name="connsiteY2" fmla="*/ 22303 h 2665141"/>
              <a:gd name="connsiteX3" fmla="*/ 3735658 w 3735658"/>
              <a:gd name="connsiteY3" fmla="*/ 442341 h 2665141"/>
              <a:gd name="connsiteX4" fmla="*/ 3590693 w 3735658"/>
              <a:gd name="connsiteY4" fmla="*/ 2211649 h 2665141"/>
              <a:gd name="connsiteX5" fmla="*/ 3148352 w 3735658"/>
              <a:gd name="connsiteY5" fmla="*/ 2653990 h 2665141"/>
              <a:gd name="connsiteX6" fmla="*/ 754575 w 3735658"/>
              <a:gd name="connsiteY6" fmla="*/ 2665141 h 2665141"/>
              <a:gd name="connsiteX7" fmla="*/ 267630 w 3735658"/>
              <a:gd name="connsiteY7" fmla="*/ 2256254 h 2665141"/>
              <a:gd name="connsiteX8" fmla="*/ 0 w 3735658"/>
              <a:gd name="connsiteY8" fmla="*/ 442341 h 2665141"/>
              <a:gd name="connsiteX0" fmla="*/ 0 w 3735658"/>
              <a:gd name="connsiteY0" fmla="*/ 453492 h 2676292"/>
              <a:gd name="connsiteX1" fmla="*/ 442341 w 3735658"/>
              <a:gd name="connsiteY1" fmla="*/ 11151 h 2676292"/>
              <a:gd name="connsiteX2" fmla="*/ 3271015 w 3735658"/>
              <a:gd name="connsiteY2" fmla="*/ 0 h 2676292"/>
              <a:gd name="connsiteX3" fmla="*/ 3735658 w 3735658"/>
              <a:gd name="connsiteY3" fmla="*/ 453492 h 2676292"/>
              <a:gd name="connsiteX4" fmla="*/ 3590693 w 3735658"/>
              <a:gd name="connsiteY4" fmla="*/ 2222800 h 2676292"/>
              <a:gd name="connsiteX5" fmla="*/ 3148352 w 3735658"/>
              <a:gd name="connsiteY5" fmla="*/ 2665141 h 2676292"/>
              <a:gd name="connsiteX6" fmla="*/ 754575 w 3735658"/>
              <a:gd name="connsiteY6" fmla="*/ 2676292 h 2676292"/>
              <a:gd name="connsiteX7" fmla="*/ 267630 w 3735658"/>
              <a:gd name="connsiteY7" fmla="*/ 2267405 h 2676292"/>
              <a:gd name="connsiteX8" fmla="*/ 0 w 3735658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271015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53492 h 2676292"/>
              <a:gd name="connsiteX1" fmla="*/ 442341 w 3847170"/>
              <a:gd name="connsiteY1" fmla="*/ 11151 h 2676292"/>
              <a:gd name="connsiteX2" fmla="*/ 3393679 w 3847170"/>
              <a:gd name="connsiteY2" fmla="*/ 0 h 2676292"/>
              <a:gd name="connsiteX3" fmla="*/ 3847170 w 3847170"/>
              <a:gd name="connsiteY3" fmla="*/ 464644 h 2676292"/>
              <a:gd name="connsiteX4" fmla="*/ 3590693 w 3847170"/>
              <a:gd name="connsiteY4" fmla="*/ 2222800 h 2676292"/>
              <a:gd name="connsiteX5" fmla="*/ 3148352 w 3847170"/>
              <a:gd name="connsiteY5" fmla="*/ 2665141 h 2676292"/>
              <a:gd name="connsiteX6" fmla="*/ 754575 w 3847170"/>
              <a:gd name="connsiteY6" fmla="*/ 2676292 h 2676292"/>
              <a:gd name="connsiteX7" fmla="*/ 267630 w 3847170"/>
              <a:gd name="connsiteY7" fmla="*/ 2267405 h 2676292"/>
              <a:gd name="connsiteX8" fmla="*/ 0 w 3847170"/>
              <a:gd name="connsiteY8" fmla="*/ 453492 h 2676292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47170"/>
              <a:gd name="connsiteY0" fmla="*/ 475795 h 2698595"/>
              <a:gd name="connsiteX1" fmla="*/ 442341 w 3847170"/>
              <a:gd name="connsiteY1" fmla="*/ 33454 h 2698595"/>
              <a:gd name="connsiteX2" fmla="*/ 3471737 w 3847170"/>
              <a:gd name="connsiteY2" fmla="*/ 0 h 2698595"/>
              <a:gd name="connsiteX3" fmla="*/ 3847170 w 3847170"/>
              <a:gd name="connsiteY3" fmla="*/ 486947 h 2698595"/>
              <a:gd name="connsiteX4" fmla="*/ 3590693 w 3847170"/>
              <a:gd name="connsiteY4" fmla="*/ 2245103 h 2698595"/>
              <a:gd name="connsiteX5" fmla="*/ 3148352 w 3847170"/>
              <a:gd name="connsiteY5" fmla="*/ 2687444 h 2698595"/>
              <a:gd name="connsiteX6" fmla="*/ 754575 w 3847170"/>
              <a:gd name="connsiteY6" fmla="*/ 2698595 h 2698595"/>
              <a:gd name="connsiteX7" fmla="*/ 267630 w 3847170"/>
              <a:gd name="connsiteY7" fmla="*/ 2289708 h 2698595"/>
              <a:gd name="connsiteX8" fmla="*/ 0 w 3847170"/>
              <a:gd name="connsiteY8" fmla="*/ 475795 h 2698595"/>
              <a:gd name="connsiteX0" fmla="*/ 0 w 3855243"/>
              <a:gd name="connsiteY0" fmla="*/ 475795 h 2698595"/>
              <a:gd name="connsiteX1" fmla="*/ 442341 w 3855243"/>
              <a:gd name="connsiteY1" fmla="*/ 33454 h 2698595"/>
              <a:gd name="connsiteX2" fmla="*/ 3471737 w 3855243"/>
              <a:gd name="connsiteY2" fmla="*/ 0 h 2698595"/>
              <a:gd name="connsiteX3" fmla="*/ 3847170 w 3855243"/>
              <a:gd name="connsiteY3" fmla="*/ 486947 h 2698595"/>
              <a:gd name="connsiteX4" fmla="*/ 3590693 w 3855243"/>
              <a:gd name="connsiteY4" fmla="*/ 2245103 h 2698595"/>
              <a:gd name="connsiteX5" fmla="*/ 3148352 w 3855243"/>
              <a:gd name="connsiteY5" fmla="*/ 2687444 h 2698595"/>
              <a:gd name="connsiteX6" fmla="*/ 754575 w 3855243"/>
              <a:gd name="connsiteY6" fmla="*/ 2698595 h 2698595"/>
              <a:gd name="connsiteX7" fmla="*/ 267630 w 3855243"/>
              <a:gd name="connsiteY7" fmla="*/ 2289708 h 2698595"/>
              <a:gd name="connsiteX8" fmla="*/ 0 w 3855243"/>
              <a:gd name="connsiteY8" fmla="*/ 475795 h 2698595"/>
              <a:gd name="connsiteX0" fmla="*/ 0 w 3906777"/>
              <a:gd name="connsiteY0" fmla="*/ 442341 h 2665141"/>
              <a:gd name="connsiteX1" fmla="*/ 442341 w 3906777"/>
              <a:gd name="connsiteY1" fmla="*/ 0 h 2665141"/>
              <a:gd name="connsiteX2" fmla="*/ 3724530 w 3906777"/>
              <a:gd name="connsiteY2" fmla="*/ 35139 h 2665141"/>
              <a:gd name="connsiteX3" fmla="*/ 3847170 w 3906777"/>
              <a:gd name="connsiteY3" fmla="*/ 453493 h 2665141"/>
              <a:gd name="connsiteX4" fmla="*/ 3590693 w 3906777"/>
              <a:gd name="connsiteY4" fmla="*/ 2211649 h 2665141"/>
              <a:gd name="connsiteX5" fmla="*/ 3148352 w 3906777"/>
              <a:gd name="connsiteY5" fmla="*/ 2653990 h 2665141"/>
              <a:gd name="connsiteX6" fmla="*/ 754575 w 3906777"/>
              <a:gd name="connsiteY6" fmla="*/ 2665141 h 2665141"/>
              <a:gd name="connsiteX7" fmla="*/ 267630 w 3906777"/>
              <a:gd name="connsiteY7" fmla="*/ 2256254 h 2665141"/>
              <a:gd name="connsiteX8" fmla="*/ 0 w 3906777"/>
              <a:gd name="connsiteY8" fmla="*/ 442341 h 2665141"/>
              <a:gd name="connsiteX0" fmla="*/ 0 w 3995764"/>
              <a:gd name="connsiteY0" fmla="*/ 442341 h 2665141"/>
              <a:gd name="connsiteX1" fmla="*/ 442341 w 3995764"/>
              <a:gd name="connsiteY1" fmla="*/ 0 h 2665141"/>
              <a:gd name="connsiteX2" fmla="*/ 3724530 w 3995764"/>
              <a:gd name="connsiteY2" fmla="*/ 35139 h 2665141"/>
              <a:gd name="connsiteX3" fmla="*/ 3977398 w 3995764"/>
              <a:gd name="connsiteY3" fmla="*/ 573530 h 2665141"/>
              <a:gd name="connsiteX4" fmla="*/ 3590693 w 3995764"/>
              <a:gd name="connsiteY4" fmla="*/ 2211649 h 2665141"/>
              <a:gd name="connsiteX5" fmla="*/ 3148352 w 3995764"/>
              <a:gd name="connsiteY5" fmla="*/ 2653990 h 2665141"/>
              <a:gd name="connsiteX6" fmla="*/ 754575 w 3995764"/>
              <a:gd name="connsiteY6" fmla="*/ 2665141 h 2665141"/>
              <a:gd name="connsiteX7" fmla="*/ 267630 w 3995764"/>
              <a:gd name="connsiteY7" fmla="*/ 2256254 h 2665141"/>
              <a:gd name="connsiteX8" fmla="*/ 0 w 3995764"/>
              <a:gd name="connsiteY8" fmla="*/ 442341 h 2665141"/>
              <a:gd name="connsiteX0" fmla="*/ 0 w 3995764"/>
              <a:gd name="connsiteY0" fmla="*/ 442341 h 2665141"/>
              <a:gd name="connsiteX1" fmla="*/ 442341 w 3995764"/>
              <a:gd name="connsiteY1" fmla="*/ 0 h 2665141"/>
              <a:gd name="connsiteX2" fmla="*/ 3724530 w 3995764"/>
              <a:gd name="connsiteY2" fmla="*/ 35139 h 2665141"/>
              <a:gd name="connsiteX3" fmla="*/ 3977398 w 3995764"/>
              <a:gd name="connsiteY3" fmla="*/ 573530 h 2665141"/>
              <a:gd name="connsiteX4" fmla="*/ 3483447 w 3995764"/>
              <a:gd name="connsiteY4" fmla="*/ 2228797 h 2665141"/>
              <a:gd name="connsiteX5" fmla="*/ 3148352 w 3995764"/>
              <a:gd name="connsiteY5" fmla="*/ 2653990 h 2665141"/>
              <a:gd name="connsiteX6" fmla="*/ 754575 w 3995764"/>
              <a:gd name="connsiteY6" fmla="*/ 2665141 h 2665141"/>
              <a:gd name="connsiteX7" fmla="*/ 267630 w 3995764"/>
              <a:gd name="connsiteY7" fmla="*/ 2256254 h 2665141"/>
              <a:gd name="connsiteX8" fmla="*/ 0 w 3995764"/>
              <a:gd name="connsiteY8" fmla="*/ 442341 h 2665141"/>
              <a:gd name="connsiteX0" fmla="*/ 0 w 3995764"/>
              <a:gd name="connsiteY0" fmla="*/ 442341 h 2714008"/>
              <a:gd name="connsiteX1" fmla="*/ 442341 w 3995764"/>
              <a:gd name="connsiteY1" fmla="*/ 0 h 2714008"/>
              <a:gd name="connsiteX2" fmla="*/ 3724530 w 3995764"/>
              <a:gd name="connsiteY2" fmla="*/ 35139 h 2714008"/>
              <a:gd name="connsiteX3" fmla="*/ 3977398 w 3995764"/>
              <a:gd name="connsiteY3" fmla="*/ 573530 h 2714008"/>
              <a:gd name="connsiteX4" fmla="*/ 3483447 w 3995764"/>
              <a:gd name="connsiteY4" fmla="*/ 2228797 h 2714008"/>
              <a:gd name="connsiteX5" fmla="*/ 3064087 w 3995764"/>
              <a:gd name="connsiteY5" fmla="*/ 2714008 h 2714008"/>
              <a:gd name="connsiteX6" fmla="*/ 754575 w 3995764"/>
              <a:gd name="connsiteY6" fmla="*/ 2665141 h 2714008"/>
              <a:gd name="connsiteX7" fmla="*/ 267630 w 3995764"/>
              <a:gd name="connsiteY7" fmla="*/ 2256254 h 2714008"/>
              <a:gd name="connsiteX8" fmla="*/ 0 w 3995764"/>
              <a:gd name="connsiteY8" fmla="*/ 442341 h 2714008"/>
              <a:gd name="connsiteX0" fmla="*/ 0 w 3995764"/>
              <a:gd name="connsiteY0" fmla="*/ 442341 h 2714008"/>
              <a:gd name="connsiteX1" fmla="*/ 442341 w 3995764"/>
              <a:gd name="connsiteY1" fmla="*/ 0 h 2714008"/>
              <a:gd name="connsiteX2" fmla="*/ 3724530 w 3995764"/>
              <a:gd name="connsiteY2" fmla="*/ 35139 h 2714008"/>
              <a:gd name="connsiteX3" fmla="*/ 3977398 w 3995764"/>
              <a:gd name="connsiteY3" fmla="*/ 573530 h 2714008"/>
              <a:gd name="connsiteX4" fmla="*/ 3483447 w 3995764"/>
              <a:gd name="connsiteY4" fmla="*/ 2305964 h 2714008"/>
              <a:gd name="connsiteX5" fmla="*/ 3064087 w 3995764"/>
              <a:gd name="connsiteY5" fmla="*/ 2714008 h 2714008"/>
              <a:gd name="connsiteX6" fmla="*/ 754575 w 3995764"/>
              <a:gd name="connsiteY6" fmla="*/ 2665141 h 2714008"/>
              <a:gd name="connsiteX7" fmla="*/ 267630 w 3995764"/>
              <a:gd name="connsiteY7" fmla="*/ 2256254 h 2714008"/>
              <a:gd name="connsiteX8" fmla="*/ 0 w 3995764"/>
              <a:gd name="connsiteY8" fmla="*/ 442341 h 2714008"/>
              <a:gd name="connsiteX0" fmla="*/ 0 w 3995764"/>
              <a:gd name="connsiteY0" fmla="*/ 442341 h 2714008"/>
              <a:gd name="connsiteX1" fmla="*/ 442341 w 3995764"/>
              <a:gd name="connsiteY1" fmla="*/ 0 h 2714008"/>
              <a:gd name="connsiteX2" fmla="*/ 3724530 w 3995764"/>
              <a:gd name="connsiteY2" fmla="*/ 35139 h 2714008"/>
              <a:gd name="connsiteX3" fmla="*/ 3977398 w 3995764"/>
              <a:gd name="connsiteY3" fmla="*/ 573530 h 2714008"/>
              <a:gd name="connsiteX4" fmla="*/ 3483447 w 3995764"/>
              <a:gd name="connsiteY4" fmla="*/ 2305964 h 2714008"/>
              <a:gd name="connsiteX5" fmla="*/ 3064087 w 3995764"/>
              <a:gd name="connsiteY5" fmla="*/ 2714008 h 2714008"/>
              <a:gd name="connsiteX6" fmla="*/ 700952 w 3995764"/>
              <a:gd name="connsiteY6" fmla="*/ 2536529 h 2714008"/>
              <a:gd name="connsiteX7" fmla="*/ 267630 w 3995764"/>
              <a:gd name="connsiteY7" fmla="*/ 2256254 h 2714008"/>
              <a:gd name="connsiteX8" fmla="*/ 0 w 3995764"/>
              <a:gd name="connsiteY8" fmla="*/ 442341 h 2714008"/>
              <a:gd name="connsiteX0" fmla="*/ 0 w 3995764"/>
              <a:gd name="connsiteY0" fmla="*/ 442341 h 2714008"/>
              <a:gd name="connsiteX1" fmla="*/ 442341 w 3995764"/>
              <a:gd name="connsiteY1" fmla="*/ 0 h 2714008"/>
              <a:gd name="connsiteX2" fmla="*/ 3724530 w 3995764"/>
              <a:gd name="connsiteY2" fmla="*/ 35139 h 2714008"/>
              <a:gd name="connsiteX3" fmla="*/ 3977398 w 3995764"/>
              <a:gd name="connsiteY3" fmla="*/ 573530 h 2714008"/>
              <a:gd name="connsiteX4" fmla="*/ 3483447 w 3995764"/>
              <a:gd name="connsiteY4" fmla="*/ 2305964 h 2714008"/>
              <a:gd name="connsiteX5" fmla="*/ 3064087 w 3995764"/>
              <a:gd name="connsiteY5" fmla="*/ 2714008 h 2714008"/>
              <a:gd name="connsiteX6" fmla="*/ 700952 w 3995764"/>
              <a:gd name="connsiteY6" fmla="*/ 2536529 h 2714008"/>
              <a:gd name="connsiteX7" fmla="*/ 267630 w 3995764"/>
              <a:gd name="connsiteY7" fmla="*/ 2110494 h 2714008"/>
              <a:gd name="connsiteX8" fmla="*/ 0 w 3995764"/>
              <a:gd name="connsiteY8" fmla="*/ 442341 h 2714008"/>
              <a:gd name="connsiteX0" fmla="*/ 0 w 4015506"/>
              <a:gd name="connsiteY0" fmla="*/ 442341 h 2714008"/>
              <a:gd name="connsiteX1" fmla="*/ 442341 w 4015506"/>
              <a:gd name="connsiteY1" fmla="*/ 0 h 2714008"/>
              <a:gd name="connsiteX2" fmla="*/ 3724530 w 4015506"/>
              <a:gd name="connsiteY2" fmla="*/ 35139 h 2714008"/>
              <a:gd name="connsiteX3" fmla="*/ 3977398 w 4015506"/>
              <a:gd name="connsiteY3" fmla="*/ 573530 h 2714008"/>
              <a:gd name="connsiteX4" fmla="*/ 3483447 w 4015506"/>
              <a:gd name="connsiteY4" fmla="*/ 2305964 h 2714008"/>
              <a:gd name="connsiteX5" fmla="*/ 3064087 w 4015506"/>
              <a:gd name="connsiteY5" fmla="*/ 2714008 h 2714008"/>
              <a:gd name="connsiteX6" fmla="*/ 700952 w 4015506"/>
              <a:gd name="connsiteY6" fmla="*/ 2536529 h 2714008"/>
              <a:gd name="connsiteX7" fmla="*/ 267630 w 4015506"/>
              <a:gd name="connsiteY7" fmla="*/ 2110494 h 2714008"/>
              <a:gd name="connsiteX8" fmla="*/ 0 w 4015506"/>
              <a:gd name="connsiteY8" fmla="*/ 442341 h 2714008"/>
              <a:gd name="connsiteX0" fmla="*/ 0 w 4015506"/>
              <a:gd name="connsiteY0" fmla="*/ 442341 h 2714008"/>
              <a:gd name="connsiteX1" fmla="*/ 442341 w 4015506"/>
              <a:gd name="connsiteY1" fmla="*/ 0 h 2714008"/>
              <a:gd name="connsiteX2" fmla="*/ 3724530 w 4015506"/>
              <a:gd name="connsiteY2" fmla="*/ 35139 h 2714008"/>
              <a:gd name="connsiteX3" fmla="*/ 3977398 w 4015506"/>
              <a:gd name="connsiteY3" fmla="*/ 573530 h 2714008"/>
              <a:gd name="connsiteX4" fmla="*/ 3506428 w 4015506"/>
              <a:gd name="connsiteY4" fmla="*/ 2314538 h 2714008"/>
              <a:gd name="connsiteX5" fmla="*/ 3064087 w 4015506"/>
              <a:gd name="connsiteY5" fmla="*/ 2714008 h 2714008"/>
              <a:gd name="connsiteX6" fmla="*/ 700952 w 4015506"/>
              <a:gd name="connsiteY6" fmla="*/ 2536529 h 2714008"/>
              <a:gd name="connsiteX7" fmla="*/ 267630 w 4015506"/>
              <a:gd name="connsiteY7" fmla="*/ 2110494 h 2714008"/>
              <a:gd name="connsiteX8" fmla="*/ 0 w 4015506"/>
              <a:gd name="connsiteY8" fmla="*/ 442341 h 2714008"/>
              <a:gd name="connsiteX0" fmla="*/ 0 w 4015506"/>
              <a:gd name="connsiteY0" fmla="*/ 442341 h 2714008"/>
              <a:gd name="connsiteX1" fmla="*/ 442341 w 4015506"/>
              <a:gd name="connsiteY1" fmla="*/ 0 h 2714008"/>
              <a:gd name="connsiteX2" fmla="*/ 3724530 w 4015506"/>
              <a:gd name="connsiteY2" fmla="*/ 35139 h 2714008"/>
              <a:gd name="connsiteX3" fmla="*/ 3977398 w 4015506"/>
              <a:gd name="connsiteY3" fmla="*/ 573530 h 2714008"/>
              <a:gd name="connsiteX4" fmla="*/ 3506428 w 4015506"/>
              <a:gd name="connsiteY4" fmla="*/ 2314538 h 2714008"/>
              <a:gd name="connsiteX5" fmla="*/ 3064087 w 4015506"/>
              <a:gd name="connsiteY5" fmla="*/ 2714008 h 2714008"/>
              <a:gd name="connsiteX6" fmla="*/ 700952 w 4015506"/>
              <a:gd name="connsiteY6" fmla="*/ 2536529 h 2714008"/>
              <a:gd name="connsiteX7" fmla="*/ 267630 w 4015506"/>
              <a:gd name="connsiteY7" fmla="*/ 2110494 h 2714008"/>
              <a:gd name="connsiteX8" fmla="*/ 0 w 4015506"/>
              <a:gd name="connsiteY8" fmla="*/ 442341 h 2714008"/>
              <a:gd name="connsiteX0" fmla="*/ 0 w 4006310"/>
              <a:gd name="connsiteY0" fmla="*/ 484369 h 2756036"/>
              <a:gd name="connsiteX1" fmla="*/ 442341 w 4006310"/>
              <a:gd name="connsiteY1" fmla="*/ 42028 h 2756036"/>
              <a:gd name="connsiteX2" fmla="*/ 3663247 w 4006310"/>
              <a:gd name="connsiteY2" fmla="*/ 0 h 2756036"/>
              <a:gd name="connsiteX3" fmla="*/ 3977398 w 4006310"/>
              <a:gd name="connsiteY3" fmla="*/ 615558 h 2756036"/>
              <a:gd name="connsiteX4" fmla="*/ 3506428 w 4006310"/>
              <a:gd name="connsiteY4" fmla="*/ 2356566 h 2756036"/>
              <a:gd name="connsiteX5" fmla="*/ 3064087 w 4006310"/>
              <a:gd name="connsiteY5" fmla="*/ 2756036 h 2756036"/>
              <a:gd name="connsiteX6" fmla="*/ 700952 w 4006310"/>
              <a:gd name="connsiteY6" fmla="*/ 2578557 h 2756036"/>
              <a:gd name="connsiteX7" fmla="*/ 267630 w 4006310"/>
              <a:gd name="connsiteY7" fmla="*/ 2152522 h 2756036"/>
              <a:gd name="connsiteX8" fmla="*/ 0 w 4006310"/>
              <a:gd name="connsiteY8" fmla="*/ 484369 h 2756036"/>
              <a:gd name="connsiteX0" fmla="*/ 0 w 4010981"/>
              <a:gd name="connsiteY0" fmla="*/ 484369 h 2756036"/>
              <a:gd name="connsiteX1" fmla="*/ 442341 w 4010981"/>
              <a:gd name="connsiteY1" fmla="*/ 42028 h 2756036"/>
              <a:gd name="connsiteX2" fmla="*/ 3663247 w 4010981"/>
              <a:gd name="connsiteY2" fmla="*/ 0 h 2756036"/>
              <a:gd name="connsiteX3" fmla="*/ 3977398 w 4010981"/>
              <a:gd name="connsiteY3" fmla="*/ 615558 h 2756036"/>
              <a:gd name="connsiteX4" fmla="*/ 3506428 w 4010981"/>
              <a:gd name="connsiteY4" fmla="*/ 2356566 h 2756036"/>
              <a:gd name="connsiteX5" fmla="*/ 3064087 w 4010981"/>
              <a:gd name="connsiteY5" fmla="*/ 2756036 h 2756036"/>
              <a:gd name="connsiteX6" fmla="*/ 700952 w 4010981"/>
              <a:gd name="connsiteY6" fmla="*/ 2578557 h 2756036"/>
              <a:gd name="connsiteX7" fmla="*/ 267630 w 4010981"/>
              <a:gd name="connsiteY7" fmla="*/ 2152522 h 2756036"/>
              <a:gd name="connsiteX8" fmla="*/ 0 w 4010981"/>
              <a:gd name="connsiteY8" fmla="*/ 484369 h 27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0981" h="2756036">
                <a:moveTo>
                  <a:pt x="0" y="484369"/>
                </a:moveTo>
                <a:cubicBezTo>
                  <a:pt x="0" y="240071"/>
                  <a:pt x="198043" y="42028"/>
                  <a:pt x="442341" y="42028"/>
                </a:cubicBezTo>
                <a:lnTo>
                  <a:pt x="3663247" y="0"/>
                </a:lnTo>
                <a:cubicBezTo>
                  <a:pt x="3979301" y="11151"/>
                  <a:pt x="4067965" y="324078"/>
                  <a:pt x="3977398" y="615558"/>
                </a:cubicBezTo>
                <a:lnTo>
                  <a:pt x="3506428" y="2356566"/>
                </a:lnTo>
                <a:cubicBezTo>
                  <a:pt x="3452806" y="2626586"/>
                  <a:pt x="3308385" y="2756036"/>
                  <a:pt x="3064087" y="2756036"/>
                </a:cubicBezTo>
                <a:lnTo>
                  <a:pt x="700952" y="2578557"/>
                </a:lnTo>
                <a:cubicBezTo>
                  <a:pt x="456654" y="2578557"/>
                  <a:pt x="267630" y="2396820"/>
                  <a:pt x="267630" y="2152522"/>
                </a:cubicBezTo>
                <a:lnTo>
                  <a:pt x="0" y="484369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EFF19A13-658B-464F-A2B9-F65E9F9C8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6" y="2702228"/>
            <a:ext cx="260119" cy="247519"/>
          </a:xfrm>
          <a:prstGeom prst="rect">
            <a:avLst/>
          </a:prstGeom>
        </p:spPr>
      </p:pic>
      <p:pic>
        <p:nvPicPr>
          <p:cNvPr id="18" name="Grafik 17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882C86F8-DAFD-43DD-8A80-621FD741C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6" y="3130629"/>
            <a:ext cx="260119" cy="247519"/>
          </a:xfrm>
          <a:prstGeom prst="rect">
            <a:avLst/>
          </a:prstGeom>
        </p:spPr>
      </p:pic>
      <p:pic>
        <p:nvPicPr>
          <p:cNvPr id="19" name="Grafik 18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7AF4D94F-442A-4CF9-B95D-CCA8F65B9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03" y="3130629"/>
            <a:ext cx="260119" cy="247519"/>
          </a:xfrm>
          <a:prstGeom prst="rect">
            <a:avLst/>
          </a:prstGeom>
        </p:spPr>
      </p:pic>
      <p:pic>
        <p:nvPicPr>
          <p:cNvPr id="20" name="Grafik 19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8976238A-3E58-40A7-9889-234653584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94" y="3130629"/>
            <a:ext cx="260119" cy="247519"/>
          </a:xfrm>
          <a:prstGeom prst="rect">
            <a:avLst/>
          </a:prstGeom>
        </p:spPr>
      </p:pic>
      <p:pic>
        <p:nvPicPr>
          <p:cNvPr id="21" name="Grafik 20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51937888-F033-4B44-AAC9-6706127CC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6" y="3591492"/>
            <a:ext cx="260119" cy="247519"/>
          </a:xfrm>
          <a:prstGeom prst="rect">
            <a:avLst/>
          </a:prstGeom>
        </p:spPr>
      </p:pic>
      <p:pic>
        <p:nvPicPr>
          <p:cNvPr id="22" name="Grafik 21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621E309B-5E1F-4E21-A244-1A65817D2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09" y="3573016"/>
            <a:ext cx="260119" cy="247519"/>
          </a:xfrm>
          <a:prstGeom prst="rect">
            <a:avLst/>
          </a:prstGeom>
        </p:spPr>
      </p:pic>
      <p:pic>
        <p:nvPicPr>
          <p:cNvPr id="23" name="Grafik 22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6C15E71D-F763-4B8E-8343-818A8E13D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09" y="3575879"/>
            <a:ext cx="260119" cy="247519"/>
          </a:xfrm>
          <a:prstGeom prst="rect">
            <a:avLst/>
          </a:prstGeom>
        </p:spPr>
      </p:pic>
      <p:pic>
        <p:nvPicPr>
          <p:cNvPr id="24" name="Grafik 23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809657EC-AA26-4369-9C40-1CBF20EC4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92" y="3575880"/>
            <a:ext cx="260119" cy="247519"/>
          </a:xfrm>
          <a:prstGeom prst="rect">
            <a:avLst/>
          </a:prstGeom>
        </p:spPr>
      </p:pic>
      <p:pic>
        <p:nvPicPr>
          <p:cNvPr id="25" name="Grafik 24" descr="Ein Bild, das sitzend, Gebäude, Tisch, gelb enthält.&#10;&#10;Automatisch generierte Beschreibung">
            <a:extLst>
              <a:ext uri="{FF2B5EF4-FFF2-40B4-BE49-F238E27FC236}">
                <a16:creationId xmlns:a16="http://schemas.microsoft.com/office/drawing/2014/main" id="{1140DDEA-5694-452A-ACFF-55E51577C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89" y="2702228"/>
            <a:ext cx="260119" cy="247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4B5A2-B2B8-49D1-ABBF-F8F0AEF6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0" name="Sprechblase: rechteckig mit abgerundeten Ecken 39">
            <a:extLst>
              <a:ext uri="{FF2B5EF4-FFF2-40B4-BE49-F238E27FC236}">
                <a16:creationId xmlns:a16="http://schemas.microsoft.com/office/drawing/2014/main" id="{4805C19F-858A-4985-886D-44459703186B}"/>
              </a:ext>
            </a:extLst>
          </p:cNvPr>
          <p:cNvSpPr/>
          <p:nvPr/>
        </p:nvSpPr>
        <p:spPr>
          <a:xfrm rot="10800000">
            <a:off x="899592" y="4387176"/>
            <a:ext cx="4680520" cy="1922142"/>
          </a:xfrm>
          <a:prstGeom prst="wedgeRoundRectCallout">
            <a:avLst>
              <a:gd name="adj1" fmla="val -58027"/>
              <a:gd name="adj2" fmla="val -18391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haltsplatzhalter 1">
            <a:extLst>
              <a:ext uri="{FF2B5EF4-FFF2-40B4-BE49-F238E27FC236}">
                <a16:creationId xmlns:a16="http://schemas.microsoft.com/office/drawing/2014/main" id="{97FB906A-9E28-4B84-A3B7-21AD3A4904E1}"/>
              </a:ext>
            </a:extLst>
          </p:cNvPr>
          <p:cNvSpPr txBox="1">
            <a:spLocks/>
          </p:cNvSpPr>
          <p:nvPr/>
        </p:nvSpPr>
        <p:spPr>
          <a:xfrm>
            <a:off x="1345153" y="4694119"/>
            <a:ext cx="4081052" cy="159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„</a:t>
            </a:r>
            <a:r>
              <a:rPr lang="de-DE" sz="2000" dirty="0"/>
              <a:t>Ich fand das Berufsorientierungs-Quiz super, da viele spannende Fakten erzählt wurden.“ – </a:t>
            </a:r>
            <a:br>
              <a:rPr lang="de-DE" sz="2000" dirty="0"/>
            </a:br>
            <a:r>
              <a:rPr lang="de-DE" sz="1600" dirty="0"/>
              <a:t>Vivien, Straubing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928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41F8AD2-6549-47D1-A08B-C71EEE496432}"/>
              </a:ext>
            </a:extLst>
          </p:cNvPr>
          <p:cNvSpPr/>
          <p:nvPr/>
        </p:nvSpPr>
        <p:spPr>
          <a:xfrm>
            <a:off x="323528" y="1627584"/>
            <a:ext cx="4248472" cy="49423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F79DD9E-8CF9-4EB7-B9C5-839A35278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" y="1312168"/>
            <a:ext cx="8229600" cy="452596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88DB0D-A968-4576-9804-0EB238449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0"/>
          <a:stretch/>
        </p:blipFill>
        <p:spPr>
          <a:xfrm>
            <a:off x="471956" y="1889868"/>
            <a:ext cx="4036444" cy="4419452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711C2BD5-E624-4D21-9559-24E0AC952DE4}"/>
              </a:ext>
            </a:extLst>
          </p:cNvPr>
          <p:cNvSpPr txBox="1">
            <a:spLocks/>
          </p:cNvSpPr>
          <p:nvPr/>
        </p:nvSpPr>
        <p:spPr>
          <a:xfrm>
            <a:off x="179512" y="980728"/>
            <a:ext cx="864096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  <a:p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F9A87F9-B2E7-45BF-A4F7-70BD2F349215}"/>
              </a:ext>
            </a:extLst>
          </p:cNvPr>
          <p:cNvSpPr/>
          <p:nvPr/>
        </p:nvSpPr>
        <p:spPr>
          <a:xfrm>
            <a:off x="4764316" y="1645552"/>
            <a:ext cx="4632220" cy="4087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7D602D-64ED-438B-94D9-4A681705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324" y="1702583"/>
            <a:ext cx="4992260" cy="3968489"/>
          </a:xfrm>
          <a:prstGeom prst="rect">
            <a:avLst/>
          </a:prstGeom>
        </p:spPr>
      </p:pic>
      <p:pic>
        <p:nvPicPr>
          <p:cNvPr id="13" name="Grafik 12" descr="Cursor">
            <a:extLst>
              <a:ext uri="{FF2B5EF4-FFF2-40B4-BE49-F238E27FC236}">
                <a16:creationId xmlns:a16="http://schemas.microsoft.com/office/drawing/2014/main" id="{1F4FF6B0-C1C8-45CD-8768-875F41AD7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7990" y="3633001"/>
            <a:ext cx="618513" cy="618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el 2">
            <a:extLst>
              <a:ext uri="{FF2B5EF4-FFF2-40B4-BE49-F238E27FC236}">
                <a16:creationId xmlns:a16="http://schemas.microsoft.com/office/drawing/2014/main" id="{0DBD137E-D4EB-4E9B-B37F-18A284886678}"/>
              </a:ext>
            </a:extLst>
          </p:cNvPr>
          <p:cNvSpPr txBox="1">
            <a:spLocks/>
          </p:cNvSpPr>
          <p:nvPr/>
        </p:nvSpPr>
        <p:spPr>
          <a:xfrm>
            <a:off x="457200" y="179692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dirty="0"/>
              <a:t>Elternarbeit</a:t>
            </a:r>
          </a:p>
        </p:txBody>
      </p:sp>
    </p:spTree>
    <p:extLst>
      <p:ext uri="{BB962C8B-B14F-4D97-AF65-F5344CB8AC3E}">
        <p14:creationId xmlns:p14="http://schemas.microsoft.com/office/powerpoint/2010/main" val="23896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D8EB538-04FB-46E6-9A86-46AEBD466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7160" r="388" b="5900"/>
          <a:stretch/>
        </p:blipFill>
        <p:spPr>
          <a:xfrm>
            <a:off x="0" y="485683"/>
            <a:ext cx="8904472" cy="49549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03247F-F848-484C-A9CD-38505BB92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93" t="56300" r="17785" b="14920"/>
          <a:stretch/>
        </p:blipFill>
        <p:spPr>
          <a:xfrm>
            <a:off x="1642801" y="3432032"/>
            <a:ext cx="7469584" cy="31377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1180E5D-9761-42CD-A043-D6441055DE48}"/>
              </a:ext>
            </a:extLst>
          </p:cNvPr>
          <p:cNvSpPr/>
          <p:nvPr/>
        </p:nvSpPr>
        <p:spPr>
          <a:xfrm>
            <a:off x="1763688" y="116632"/>
            <a:ext cx="1148647" cy="11486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CE0D5A-301B-44DB-AFA9-84A60A40417F}"/>
              </a:ext>
            </a:extLst>
          </p:cNvPr>
          <p:cNvSpPr/>
          <p:nvPr/>
        </p:nvSpPr>
        <p:spPr>
          <a:xfrm>
            <a:off x="5176833" y="4100906"/>
            <a:ext cx="2605480" cy="7989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1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E009638-08E4-4886-9877-23D97AC01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" t="-807" r="44954" b="10748"/>
          <a:stretch/>
        </p:blipFill>
        <p:spPr>
          <a:xfrm>
            <a:off x="0" y="1484784"/>
            <a:ext cx="9177710" cy="5373216"/>
          </a:xfrm>
          <a:prstGeom prst="rect">
            <a:avLst/>
          </a:prstGeom>
        </p:spPr>
      </p:pic>
      <p:sp>
        <p:nvSpPr>
          <p:cNvPr id="9" name="Rechteck: abgerundete Ecken 5">
            <a:extLst>
              <a:ext uri="{FF2B5EF4-FFF2-40B4-BE49-F238E27FC236}">
                <a16:creationId xmlns:a16="http://schemas.microsoft.com/office/drawing/2014/main" id="{0A9EB347-392F-451B-BD52-1A4B3A7CB17B}"/>
              </a:ext>
            </a:extLst>
          </p:cNvPr>
          <p:cNvSpPr/>
          <p:nvPr/>
        </p:nvSpPr>
        <p:spPr>
          <a:xfrm rot="11386146" flipV="1">
            <a:off x="713253" y="5324137"/>
            <a:ext cx="3090985" cy="2287735"/>
          </a:xfrm>
          <a:custGeom>
            <a:avLst/>
            <a:gdLst>
              <a:gd name="connsiteX0" fmla="*/ 0 w 1080120"/>
              <a:gd name="connsiteY0" fmla="*/ 108014 h 648072"/>
              <a:gd name="connsiteX1" fmla="*/ 108014 w 1080120"/>
              <a:gd name="connsiteY1" fmla="*/ 0 h 648072"/>
              <a:gd name="connsiteX2" fmla="*/ 972106 w 1080120"/>
              <a:gd name="connsiteY2" fmla="*/ 0 h 648072"/>
              <a:gd name="connsiteX3" fmla="*/ 1080120 w 1080120"/>
              <a:gd name="connsiteY3" fmla="*/ 108014 h 648072"/>
              <a:gd name="connsiteX4" fmla="*/ 1080120 w 1080120"/>
              <a:gd name="connsiteY4" fmla="*/ 540058 h 648072"/>
              <a:gd name="connsiteX5" fmla="*/ 972106 w 1080120"/>
              <a:gd name="connsiteY5" fmla="*/ 648072 h 648072"/>
              <a:gd name="connsiteX6" fmla="*/ 108014 w 1080120"/>
              <a:gd name="connsiteY6" fmla="*/ 648072 h 648072"/>
              <a:gd name="connsiteX7" fmla="*/ 0 w 1080120"/>
              <a:gd name="connsiteY7" fmla="*/ 540058 h 648072"/>
              <a:gd name="connsiteX8" fmla="*/ 0 w 1080120"/>
              <a:gd name="connsiteY8" fmla="*/ 108014 h 648072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1080120 w 1080120"/>
              <a:gd name="connsiteY4" fmla="*/ 540058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968909 w 1080120"/>
              <a:gd name="connsiteY4" fmla="*/ 700695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968909 w 1080120"/>
              <a:gd name="connsiteY4" fmla="*/ 700695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92477"/>
              <a:gd name="connsiteY0" fmla="*/ 108014 h 808709"/>
              <a:gd name="connsiteX1" fmla="*/ 108014 w 1092477"/>
              <a:gd name="connsiteY1" fmla="*/ 0 h 808709"/>
              <a:gd name="connsiteX2" fmla="*/ 972106 w 1092477"/>
              <a:gd name="connsiteY2" fmla="*/ 0 h 808709"/>
              <a:gd name="connsiteX3" fmla="*/ 1092477 w 1092477"/>
              <a:gd name="connsiteY3" fmla="*/ 206868 h 808709"/>
              <a:gd name="connsiteX4" fmla="*/ 968909 w 1092477"/>
              <a:gd name="connsiteY4" fmla="*/ 700695 h 808709"/>
              <a:gd name="connsiteX5" fmla="*/ 860896 w 1092477"/>
              <a:gd name="connsiteY5" fmla="*/ 808709 h 808709"/>
              <a:gd name="connsiteX6" fmla="*/ 108014 w 1092477"/>
              <a:gd name="connsiteY6" fmla="*/ 648072 h 808709"/>
              <a:gd name="connsiteX7" fmla="*/ 0 w 1092477"/>
              <a:gd name="connsiteY7" fmla="*/ 540058 h 808709"/>
              <a:gd name="connsiteX8" fmla="*/ 0 w 1092477"/>
              <a:gd name="connsiteY8" fmla="*/ 108014 h 808709"/>
              <a:gd name="connsiteX0" fmla="*/ 0 w 1092477"/>
              <a:gd name="connsiteY0" fmla="*/ 108014 h 808709"/>
              <a:gd name="connsiteX1" fmla="*/ 108014 w 1092477"/>
              <a:gd name="connsiteY1" fmla="*/ 0 h 808709"/>
              <a:gd name="connsiteX2" fmla="*/ 1021533 w 1092477"/>
              <a:gd name="connsiteY2" fmla="*/ 86498 h 808709"/>
              <a:gd name="connsiteX3" fmla="*/ 1092477 w 1092477"/>
              <a:gd name="connsiteY3" fmla="*/ 206868 h 808709"/>
              <a:gd name="connsiteX4" fmla="*/ 968909 w 1092477"/>
              <a:gd name="connsiteY4" fmla="*/ 700695 h 808709"/>
              <a:gd name="connsiteX5" fmla="*/ 860896 w 1092477"/>
              <a:gd name="connsiteY5" fmla="*/ 808709 h 808709"/>
              <a:gd name="connsiteX6" fmla="*/ 108014 w 1092477"/>
              <a:gd name="connsiteY6" fmla="*/ 648072 h 808709"/>
              <a:gd name="connsiteX7" fmla="*/ 0 w 1092477"/>
              <a:gd name="connsiteY7" fmla="*/ 540058 h 808709"/>
              <a:gd name="connsiteX8" fmla="*/ 0 w 1092477"/>
              <a:gd name="connsiteY8" fmla="*/ 108014 h 808709"/>
              <a:gd name="connsiteX0" fmla="*/ 0 w 1166617"/>
              <a:gd name="connsiteY0" fmla="*/ 108014 h 808709"/>
              <a:gd name="connsiteX1" fmla="*/ 108014 w 1166617"/>
              <a:gd name="connsiteY1" fmla="*/ 0 h 808709"/>
              <a:gd name="connsiteX2" fmla="*/ 1021533 w 1166617"/>
              <a:gd name="connsiteY2" fmla="*/ 86498 h 808709"/>
              <a:gd name="connsiteX3" fmla="*/ 1166617 w 1166617"/>
              <a:gd name="connsiteY3" fmla="*/ 268652 h 808709"/>
              <a:gd name="connsiteX4" fmla="*/ 968909 w 1166617"/>
              <a:gd name="connsiteY4" fmla="*/ 700695 h 808709"/>
              <a:gd name="connsiteX5" fmla="*/ 860896 w 1166617"/>
              <a:gd name="connsiteY5" fmla="*/ 808709 h 808709"/>
              <a:gd name="connsiteX6" fmla="*/ 108014 w 1166617"/>
              <a:gd name="connsiteY6" fmla="*/ 648072 h 808709"/>
              <a:gd name="connsiteX7" fmla="*/ 0 w 1166617"/>
              <a:gd name="connsiteY7" fmla="*/ 540058 h 808709"/>
              <a:gd name="connsiteX8" fmla="*/ 0 w 1166617"/>
              <a:gd name="connsiteY8" fmla="*/ 108014 h 808709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77705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77705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94309 w 1166617"/>
              <a:gd name="connsiteY4" fmla="*/ 743029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86"/>
              <a:gd name="connsiteX1" fmla="*/ 108014 w 1166617"/>
              <a:gd name="connsiteY1" fmla="*/ 0 h 846886"/>
              <a:gd name="connsiteX2" fmla="*/ 1021533 w 1166617"/>
              <a:gd name="connsiteY2" fmla="*/ 86498 h 846886"/>
              <a:gd name="connsiteX3" fmla="*/ 1166617 w 1166617"/>
              <a:gd name="connsiteY3" fmla="*/ 268652 h 846886"/>
              <a:gd name="connsiteX4" fmla="*/ 994309 w 1166617"/>
              <a:gd name="connsiteY4" fmla="*/ 743029 h 846886"/>
              <a:gd name="connsiteX5" fmla="*/ 814330 w 1166617"/>
              <a:gd name="connsiteY5" fmla="*/ 846809 h 846886"/>
              <a:gd name="connsiteX6" fmla="*/ 108014 w 1166617"/>
              <a:gd name="connsiteY6" fmla="*/ 677705 h 846886"/>
              <a:gd name="connsiteX7" fmla="*/ 0 w 1166617"/>
              <a:gd name="connsiteY7" fmla="*/ 540058 h 846886"/>
              <a:gd name="connsiteX8" fmla="*/ 0 w 1166617"/>
              <a:gd name="connsiteY8" fmla="*/ 108014 h 846886"/>
              <a:gd name="connsiteX0" fmla="*/ 0 w 1166617"/>
              <a:gd name="connsiteY0" fmla="*/ 108014 h 846886"/>
              <a:gd name="connsiteX1" fmla="*/ 108014 w 1166617"/>
              <a:gd name="connsiteY1" fmla="*/ 0 h 846886"/>
              <a:gd name="connsiteX2" fmla="*/ 1021533 w 1166617"/>
              <a:gd name="connsiteY2" fmla="*/ 86498 h 846886"/>
              <a:gd name="connsiteX3" fmla="*/ 1166617 w 1166617"/>
              <a:gd name="connsiteY3" fmla="*/ 268652 h 846886"/>
              <a:gd name="connsiteX4" fmla="*/ 994309 w 1166617"/>
              <a:gd name="connsiteY4" fmla="*/ 743029 h 846886"/>
              <a:gd name="connsiteX5" fmla="*/ 814330 w 1166617"/>
              <a:gd name="connsiteY5" fmla="*/ 846809 h 846886"/>
              <a:gd name="connsiteX6" fmla="*/ 108014 w 1166617"/>
              <a:gd name="connsiteY6" fmla="*/ 677705 h 846886"/>
              <a:gd name="connsiteX7" fmla="*/ 0 w 1166617"/>
              <a:gd name="connsiteY7" fmla="*/ 540058 h 846886"/>
              <a:gd name="connsiteX8" fmla="*/ 0 w 1166617"/>
              <a:gd name="connsiteY8" fmla="*/ 108014 h 846886"/>
              <a:gd name="connsiteX0" fmla="*/ 0 w 1168482"/>
              <a:gd name="connsiteY0" fmla="*/ 108014 h 846886"/>
              <a:gd name="connsiteX1" fmla="*/ 108014 w 1168482"/>
              <a:gd name="connsiteY1" fmla="*/ 0 h 846886"/>
              <a:gd name="connsiteX2" fmla="*/ 1021533 w 1168482"/>
              <a:gd name="connsiteY2" fmla="*/ 86498 h 846886"/>
              <a:gd name="connsiteX3" fmla="*/ 1166617 w 1168482"/>
              <a:gd name="connsiteY3" fmla="*/ 268652 h 846886"/>
              <a:gd name="connsiteX4" fmla="*/ 994309 w 1168482"/>
              <a:gd name="connsiteY4" fmla="*/ 743029 h 846886"/>
              <a:gd name="connsiteX5" fmla="*/ 814330 w 1168482"/>
              <a:gd name="connsiteY5" fmla="*/ 846809 h 846886"/>
              <a:gd name="connsiteX6" fmla="*/ 108014 w 1168482"/>
              <a:gd name="connsiteY6" fmla="*/ 677705 h 846886"/>
              <a:gd name="connsiteX7" fmla="*/ 0 w 1168482"/>
              <a:gd name="connsiteY7" fmla="*/ 540058 h 846886"/>
              <a:gd name="connsiteX8" fmla="*/ 0 w 1168482"/>
              <a:gd name="connsiteY8" fmla="*/ 108014 h 846886"/>
              <a:gd name="connsiteX0" fmla="*/ 0 w 1177744"/>
              <a:gd name="connsiteY0" fmla="*/ 108014 h 846886"/>
              <a:gd name="connsiteX1" fmla="*/ 108014 w 1177744"/>
              <a:gd name="connsiteY1" fmla="*/ 0 h 846886"/>
              <a:gd name="connsiteX2" fmla="*/ 1021533 w 1177744"/>
              <a:gd name="connsiteY2" fmla="*/ 86498 h 846886"/>
              <a:gd name="connsiteX3" fmla="*/ 1166617 w 1177744"/>
              <a:gd name="connsiteY3" fmla="*/ 268652 h 846886"/>
              <a:gd name="connsiteX4" fmla="*/ 994309 w 1177744"/>
              <a:gd name="connsiteY4" fmla="*/ 743029 h 846886"/>
              <a:gd name="connsiteX5" fmla="*/ 814330 w 1177744"/>
              <a:gd name="connsiteY5" fmla="*/ 846809 h 846886"/>
              <a:gd name="connsiteX6" fmla="*/ 108014 w 1177744"/>
              <a:gd name="connsiteY6" fmla="*/ 677705 h 846886"/>
              <a:gd name="connsiteX7" fmla="*/ 0 w 1177744"/>
              <a:gd name="connsiteY7" fmla="*/ 540058 h 846886"/>
              <a:gd name="connsiteX8" fmla="*/ 0 w 1177744"/>
              <a:gd name="connsiteY8" fmla="*/ 108014 h 846886"/>
              <a:gd name="connsiteX0" fmla="*/ 0 w 1177744"/>
              <a:gd name="connsiteY0" fmla="*/ 108014 h 859487"/>
              <a:gd name="connsiteX1" fmla="*/ 108014 w 1177744"/>
              <a:gd name="connsiteY1" fmla="*/ 0 h 859487"/>
              <a:gd name="connsiteX2" fmla="*/ 1021533 w 1177744"/>
              <a:gd name="connsiteY2" fmla="*/ 86498 h 859487"/>
              <a:gd name="connsiteX3" fmla="*/ 1166617 w 1177744"/>
              <a:gd name="connsiteY3" fmla="*/ 268652 h 859487"/>
              <a:gd name="connsiteX4" fmla="*/ 994309 w 1177744"/>
              <a:gd name="connsiteY4" fmla="*/ 743029 h 859487"/>
              <a:gd name="connsiteX5" fmla="*/ 814330 w 1177744"/>
              <a:gd name="connsiteY5" fmla="*/ 846809 h 859487"/>
              <a:gd name="connsiteX6" fmla="*/ 108014 w 1177744"/>
              <a:gd name="connsiteY6" fmla="*/ 677705 h 859487"/>
              <a:gd name="connsiteX7" fmla="*/ 0 w 1177744"/>
              <a:gd name="connsiteY7" fmla="*/ 540058 h 859487"/>
              <a:gd name="connsiteX8" fmla="*/ 0 w 1177744"/>
              <a:gd name="connsiteY8" fmla="*/ 108014 h 859487"/>
              <a:gd name="connsiteX0" fmla="*/ 0 w 1177744"/>
              <a:gd name="connsiteY0" fmla="*/ 108014 h 868644"/>
              <a:gd name="connsiteX1" fmla="*/ 108014 w 1177744"/>
              <a:gd name="connsiteY1" fmla="*/ 0 h 868644"/>
              <a:gd name="connsiteX2" fmla="*/ 1021533 w 1177744"/>
              <a:gd name="connsiteY2" fmla="*/ 86498 h 868644"/>
              <a:gd name="connsiteX3" fmla="*/ 1166617 w 1177744"/>
              <a:gd name="connsiteY3" fmla="*/ 268652 h 868644"/>
              <a:gd name="connsiteX4" fmla="*/ 994309 w 1177744"/>
              <a:gd name="connsiteY4" fmla="*/ 743029 h 868644"/>
              <a:gd name="connsiteX5" fmla="*/ 814330 w 1177744"/>
              <a:gd name="connsiteY5" fmla="*/ 846809 h 868644"/>
              <a:gd name="connsiteX6" fmla="*/ 108014 w 1177744"/>
              <a:gd name="connsiteY6" fmla="*/ 677705 h 868644"/>
              <a:gd name="connsiteX7" fmla="*/ 0 w 1177744"/>
              <a:gd name="connsiteY7" fmla="*/ 540058 h 868644"/>
              <a:gd name="connsiteX8" fmla="*/ 0 w 1177744"/>
              <a:gd name="connsiteY8" fmla="*/ 108014 h 868644"/>
              <a:gd name="connsiteX0" fmla="*/ 0 w 1177744"/>
              <a:gd name="connsiteY0" fmla="*/ 108014 h 882369"/>
              <a:gd name="connsiteX1" fmla="*/ 108014 w 1177744"/>
              <a:gd name="connsiteY1" fmla="*/ 0 h 882369"/>
              <a:gd name="connsiteX2" fmla="*/ 1021533 w 1177744"/>
              <a:gd name="connsiteY2" fmla="*/ 86498 h 882369"/>
              <a:gd name="connsiteX3" fmla="*/ 1166617 w 1177744"/>
              <a:gd name="connsiteY3" fmla="*/ 268652 h 882369"/>
              <a:gd name="connsiteX4" fmla="*/ 994309 w 1177744"/>
              <a:gd name="connsiteY4" fmla="*/ 743029 h 882369"/>
              <a:gd name="connsiteX5" fmla="*/ 812751 w 1177744"/>
              <a:gd name="connsiteY5" fmla="*/ 865653 h 882369"/>
              <a:gd name="connsiteX6" fmla="*/ 108014 w 1177744"/>
              <a:gd name="connsiteY6" fmla="*/ 677705 h 882369"/>
              <a:gd name="connsiteX7" fmla="*/ 0 w 1177744"/>
              <a:gd name="connsiteY7" fmla="*/ 540058 h 882369"/>
              <a:gd name="connsiteX8" fmla="*/ 0 w 1177744"/>
              <a:gd name="connsiteY8" fmla="*/ 108014 h 882369"/>
              <a:gd name="connsiteX0" fmla="*/ 0 w 1177744"/>
              <a:gd name="connsiteY0" fmla="*/ 108014 h 882369"/>
              <a:gd name="connsiteX1" fmla="*/ 108014 w 1177744"/>
              <a:gd name="connsiteY1" fmla="*/ 0 h 882369"/>
              <a:gd name="connsiteX2" fmla="*/ 1021533 w 1177744"/>
              <a:gd name="connsiteY2" fmla="*/ 86498 h 882369"/>
              <a:gd name="connsiteX3" fmla="*/ 1166617 w 1177744"/>
              <a:gd name="connsiteY3" fmla="*/ 268652 h 882369"/>
              <a:gd name="connsiteX4" fmla="*/ 994309 w 1177744"/>
              <a:gd name="connsiteY4" fmla="*/ 743029 h 882369"/>
              <a:gd name="connsiteX5" fmla="*/ 812751 w 1177744"/>
              <a:gd name="connsiteY5" fmla="*/ 865653 h 882369"/>
              <a:gd name="connsiteX6" fmla="*/ 108014 w 1177744"/>
              <a:gd name="connsiteY6" fmla="*/ 677705 h 882369"/>
              <a:gd name="connsiteX7" fmla="*/ 0 w 1177744"/>
              <a:gd name="connsiteY7" fmla="*/ 540058 h 882369"/>
              <a:gd name="connsiteX8" fmla="*/ 0 w 1177744"/>
              <a:gd name="connsiteY8" fmla="*/ 108014 h 882369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9599"/>
              <a:gd name="connsiteY0" fmla="*/ 108014 h 877495"/>
              <a:gd name="connsiteX1" fmla="*/ 108014 w 1179599"/>
              <a:gd name="connsiteY1" fmla="*/ 0 h 877495"/>
              <a:gd name="connsiteX2" fmla="*/ 1021533 w 1179599"/>
              <a:gd name="connsiteY2" fmla="*/ 86498 h 877495"/>
              <a:gd name="connsiteX3" fmla="*/ 1166617 w 1179599"/>
              <a:gd name="connsiteY3" fmla="*/ 268652 h 877495"/>
              <a:gd name="connsiteX4" fmla="*/ 994309 w 1179599"/>
              <a:gd name="connsiteY4" fmla="*/ 743029 h 877495"/>
              <a:gd name="connsiteX5" fmla="*/ 812751 w 1179599"/>
              <a:gd name="connsiteY5" fmla="*/ 865653 h 877495"/>
              <a:gd name="connsiteX6" fmla="*/ 108014 w 1179599"/>
              <a:gd name="connsiteY6" fmla="*/ 677705 h 877495"/>
              <a:gd name="connsiteX7" fmla="*/ 0 w 1179599"/>
              <a:gd name="connsiteY7" fmla="*/ 540058 h 877495"/>
              <a:gd name="connsiteX8" fmla="*/ 0 w 1179599"/>
              <a:gd name="connsiteY8" fmla="*/ 108014 h 877495"/>
              <a:gd name="connsiteX0" fmla="*/ 0 w 1158717"/>
              <a:gd name="connsiteY0" fmla="*/ 108014 h 877495"/>
              <a:gd name="connsiteX1" fmla="*/ 108014 w 1158717"/>
              <a:gd name="connsiteY1" fmla="*/ 0 h 877495"/>
              <a:gd name="connsiteX2" fmla="*/ 1021533 w 1158717"/>
              <a:gd name="connsiteY2" fmla="*/ 86498 h 877495"/>
              <a:gd name="connsiteX3" fmla="*/ 1143516 w 1158717"/>
              <a:gd name="connsiteY3" fmla="*/ 315757 h 877495"/>
              <a:gd name="connsiteX4" fmla="*/ 994309 w 1158717"/>
              <a:gd name="connsiteY4" fmla="*/ 743029 h 877495"/>
              <a:gd name="connsiteX5" fmla="*/ 812751 w 1158717"/>
              <a:gd name="connsiteY5" fmla="*/ 865653 h 877495"/>
              <a:gd name="connsiteX6" fmla="*/ 108014 w 1158717"/>
              <a:gd name="connsiteY6" fmla="*/ 677705 h 877495"/>
              <a:gd name="connsiteX7" fmla="*/ 0 w 1158717"/>
              <a:gd name="connsiteY7" fmla="*/ 540058 h 877495"/>
              <a:gd name="connsiteX8" fmla="*/ 0 w 1158717"/>
              <a:gd name="connsiteY8" fmla="*/ 108014 h 877495"/>
              <a:gd name="connsiteX0" fmla="*/ 0 w 1156410"/>
              <a:gd name="connsiteY0" fmla="*/ 108014 h 877495"/>
              <a:gd name="connsiteX1" fmla="*/ 108014 w 1156410"/>
              <a:gd name="connsiteY1" fmla="*/ 0 h 877495"/>
              <a:gd name="connsiteX2" fmla="*/ 997372 w 1156410"/>
              <a:gd name="connsiteY2" fmla="*/ 90525 h 877495"/>
              <a:gd name="connsiteX3" fmla="*/ 1143516 w 1156410"/>
              <a:gd name="connsiteY3" fmla="*/ 315757 h 877495"/>
              <a:gd name="connsiteX4" fmla="*/ 994309 w 1156410"/>
              <a:gd name="connsiteY4" fmla="*/ 743029 h 877495"/>
              <a:gd name="connsiteX5" fmla="*/ 812751 w 1156410"/>
              <a:gd name="connsiteY5" fmla="*/ 865653 h 877495"/>
              <a:gd name="connsiteX6" fmla="*/ 108014 w 1156410"/>
              <a:gd name="connsiteY6" fmla="*/ 677705 h 877495"/>
              <a:gd name="connsiteX7" fmla="*/ 0 w 1156410"/>
              <a:gd name="connsiteY7" fmla="*/ 540058 h 877495"/>
              <a:gd name="connsiteX8" fmla="*/ 0 w 1156410"/>
              <a:gd name="connsiteY8" fmla="*/ 108014 h 877495"/>
              <a:gd name="connsiteX0" fmla="*/ 0 w 1153036"/>
              <a:gd name="connsiteY0" fmla="*/ 108014 h 877495"/>
              <a:gd name="connsiteX1" fmla="*/ 108014 w 1153036"/>
              <a:gd name="connsiteY1" fmla="*/ 0 h 877495"/>
              <a:gd name="connsiteX2" fmla="*/ 997372 w 1153036"/>
              <a:gd name="connsiteY2" fmla="*/ 90525 h 877495"/>
              <a:gd name="connsiteX3" fmla="*/ 1139834 w 1153036"/>
              <a:gd name="connsiteY3" fmla="*/ 289337 h 877495"/>
              <a:gd name="connsiteX4" fmla="*/ 994309 w 1153036"/>
              <a:gd name="connsiteY4" fmla="*/ 743029 h 877495"/>
              <a:gd name="connsiteX5" fmla="*/ 812751 w 1153036"/>
              <a:gd name="connsiteY5" fmla="*/ 865653 h 877495"/>
              <a:gd name="connsiteX6" fmla="*/ 108014 w 1153036"/>
              <a:gd name="connsiteY6" fmla="*/ 677705 h 877495"/>
              <a:gd name="connsiteX7" fmla="*/ 0 w 1153036"/>
              <a:gd name="connsiteY7" fmla="*/ 540058 h 877495"/>
              <a:gd name="connsiteX8" fmla="*/ 0 w 1153036"/>
              <a:gd name="connsiteY8" fmla="*/ 108014 h 877495"/>
              <a:gd name="connsiteX0" fmla="*/ 0 w 1153036"/>
              <a:gd name="connsiteY0" fmla="*/ 108014 h 877495"/>
              <a:gd name="connsiteX1" fmla="*/ 108014 w 1153036"/>
              <a:gd name="connsiteY1" fmla="*/ 0 h 877495"/>
              <a:gd name="connsiteX2" fmla="*/ 997372 w 1153036"/>
              <a:gd name="connsiteY2" fmla="*/ 90525 h 877495"/>
              <a:gd name="connsiteX3" fmla="*/ 1139834 w 1153036"/>
              <a:gd name="connsiteY3" fmla="*/ 289337 h 877495"/>
              <a:gd name="connsiteX4" fmla="*/ 994309 w 1153036"/>
              <a:gd name="connsiteY4" fmla="*/ 743029 h 877495"/>
              <a:gd name="connsiteX5" fmla="*/ 812751 w 1153036"/>
              <a:gd name="connsiteY5" fmla="*/ 865653 h 877495"/>
              <a:gd name="connsiteX6" fmla="*/ 108014 w 1153036"/>
              <a:gd name="connsiteY6" fmla="*/ 677705 h 877495"/>
              <a:gd name="connsiteX7" fmla="*/ 0 w 1153036"/>
              <a:gd name="connsiteY7" fmla="*/ 540058 h 877495"/>
              <a:gd name="connsiteX8" fmla="*/ 0 w 1153036"/>
              <a:gd name="connsiteY8" fmla="*/ 108014 h 877495"/>
              <a:gd name="connsiteX0" fmla="*/ 0 w 1162941"/>
              <a:gd name="connsiteY0" fmla="*/ 108014 h 877495"/>
              <a:gd name="connsiteX1" fmla="*/ 108014 w 1162941"/>
              <a:gd name="connsiteY1" fmla="*/ 0 h 877495"/>
              <a:gd name="connsiteX2" fmla="*/ 997372 w 1162941"/>
              <a:gd name="connsiteY2" fmla="*/ 90525 h 877495"/>
              <a:gd name="connsiteX3" fmla="*/ 1150603 w 1162941"/>
              <a:gd name="connsiteY3" fmla="*/ 295652 h 877495"/>
              <a:gd name="connsiteX4" fmla="*/ 994309 w 1162941"/>
              <a:gd name="connsiteY4" fmla="*/ 743029 h 877495"/>
              <a:gd name="connsiteX5" fmla="*/ 812751 w 1162941"/>
              <a:gd name="connsiteY5" fmla="*/ 865653 h 877495"/>
              <a:gd name="connsiteX6" fmla="*/ 108014 w 1162941"/>
              <a:gd name="connsiteY6" fmla="*/ 677705 h 877495"/>
              <a:gd name="connsiteX7" fmla="*/ 0 w 1162941"/>
              <a:gd name="connsiteY7" fmla="*/ 540058 h 877495"/>
              <a:gd name="connsiteX8" fmla="*/ 0 w 1162941"/>
              <a:gd name="connsiteY8" fmla="*/ 108014 h 877495"/>
              <a:gd name="connsiteX0" fmla="*/ 0 w 1159307"/>
              <a:gd name="connsiteY0" fmla="*/ 108014 h 877495"/>
              <a:gd name="connsiteX1" fmla="*/ 108014 w 1159307"/>
              <a:gd name="connsiteY1" fmla="*/ 0 h 877495"/>
              <a:gd name="connsiteX2" fmla="*/ 997372 w 1159307"/>
              <a:gd name="connsiteY2" fmla="*/ 90525 h 877495"/>
              <a:gd name="connsiteX3" fmla="*/ 1150603 w 1159307"/>
              <a:gd name="connsiteY3" fmla="*/ 295652 h 877495"/>
              <a:gd name="connsiteX4" fmla="*/ 994309 w 1159307"/>
              <a:gd name="connsiteY4" fmla="*/ 743029 h 877495"/>
              <a:gd name="connsiteX5" fmla="*/ 812751 w 1159307"/>
              <a:gd name="connsiteY5" fmla="*/ 865653 h 877495"/>
              <a:gd name="connsiteX6" fmla="*/ 108014 w 1159307"/>
              <a:gd name="connsiteY6" fmla="*/ 677705 h 877495"/>
              <a:gd name="connsiteX7" fmla="*/ 0 w 1159307"/>
              <a:gd name="connsiteY7" fmla="*/ 540058 h 877495"/>
              <a:gd name="connsiteX8" fmla="*/ 0 w 1159307"/>
              <a:gd name="connsiteY8" fmla="*/ 108014 h 87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307" h="877495">
                <a:moveTo>
                  <a:pt x="0" y="108014"/>
                </a:moveTo>
                <a:cubicBezTo>
                  <a:pt x="0" y="48360"/>
                  <a:pt x="48360" y="0"/>
                  <a:pt x="108014" y="0"/>
                </a:cubicBezTo>
                <a:lnTo>
                  <a:pt x="997372" y="90525"/>
                </a:lnTo>
                <a:cubicBezTo>
                  <a:pt x="1084486" y="101212"/>
                  <a:pt x="1190634" y="153483"/>
                  <a:pt x="1150603" y="295652"/>
                </a:cubicBezTo>
                <a:cubicBezTo>
                  <a:pt x="1099472" y="463541"/>
                  <a:pt x="1051745" y="584903"/>
                  <a:pt x="994309" y="743029"/>
                </a:cubicBezTo>
                <a:cubicBezTo>
                  <a:pt x="946759" y="897694"/>
                  <a:pt x="895916" y="886254"/>
                  <a:pt x="812751" y="865653"/>
                </a:cubicBezTo>
                <a:cubicBezTo>
                  <a:pt x="521840" y="794467"/>
                  <a:pt x="365735" y="750034"/>
                  <a:pt x="108014" y="677705"/>
                </a:cubicBezTo>
                <a:cubicBezTo>
                  <a:pt x="21421" y="648663"/>
                  <a:pt x="0" y="599712"/>
                  <a:pt x="0" y="540058"/>
                </a:cubicBezTo>
                <a:lnTo>
                  <a:pt x="0" y="108014"/>
                </a:lnTo>
                <a:close/>
              </a:path>
            </a:pathLst>
          </a:cu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711C2BD5-E624-4D21-9559-24E0AC952DE4}"/>
              </a:ext>
            </a:extLst>
          </p:cNvPr>
          <p:cNvSpPr txBox="1">
            <a:spLocks/>
          </p:cNvSpPr>
          <p:nvPr/>
        </p:nvSpPr>
        <p:spPr>
          <a:xfrm>
            <a:off x="395536" y="1600200"/>
            <a:ext cx="8640960" cy="49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2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22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200" dirty="0"/>
              <a:t> </a:t>
            </a:r>
            <a:br>
              <a:rPr lang="de-DE" sz="2200" dirty="0"/>
            </a:br>
            <a:endParaRPr lang="de-DE" sz="2000" dirty="0"/>
          </a:p>
          <a:p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AB804FFD-02AD-4DD0-9710-FC43EB2B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05-06/2020 (NEU aufgrund Corona) IJF-Digital </a:t>
            </a:r>
            <a:r>
              <a:rPr lang="de-DE" sz="2400" dirty="0" err="1"/>
              <a:t>Schooling</a:t>
            </a:r>
            <a:endParaRPr lang="de-DE" sz="26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F79DD9E-8CF9-4EB7-B9C5-839A35278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41" y="5630889"/>
            <a:ext cx="3610744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200" dirty="0">
                <a:solidFill>
                  <a:schemeClr val="bg1"/>
                </a:solidFill>
              </a:rPr>
              <a:t>Präsentation der Produktentwicklung </a:t>
            </a:r>
            <a:br>
              <a:rPr lang="de-DE" sz="2200" dirty="0">
                <a:solidFill>
                  <a:schemeClr val="bg1"/>
                </a:solidFill>
              </a:rPr>
            </a:br>
            <a:r>
              <a:rPr lang="de-DE" sz="2200" dirty="0">
                <a:solidFill>
                  <a:schemeClr val="bg1"/>
                </a:solidFill>
              </a:rPr>
              <a:t>im virtuellen Raum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39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F1AE5D0-B975-4BE0-AFE2-DBCBE7F36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02" y="2151652"/>
            <a:ext cx="1492736" cy="1987633"/>
          </a:xfrm>
          <a:prstGeom prst="rect">
            <a:avLst/>
          </a:prstGeom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E9FC1D65-4B8C-4E48-AFD2-931B3CAB6BDB}"/>
              </a:ext>
            </a:extLst>
          </p:cNvPr>
          <p:cNvSpPr/>
          <p:nvPr/>
        </p:nvSpPr>
        <p:spPr>
          <a:xfrm rot="10800000">
            <a:off x="278641" y="2065040"/>
            <a:ext cx="6480722" cy="1154104"/>
          </a:xfrm>
          <a:prstGeom prst="wedgeRoundRectCallout">
            <a:avLst>
              <a:gd name="adj1" fmla="val -54785"/>
              <a:gd name="adj2" fmla="val -1337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CD281BC3-FADF-4CB0-98DB-4AE52B728541}"/>
              </a:ext>
            </a:extLst>
          </p:cNvPr>
          <p:cNvSpPr txBox="1">
            <a:spLocks/>
          </p:cNvSpPr>
          <p:nvPr/>
        </p:nvSpPr>
        <p:spPr>
          <a:xfrm>
            <a:off x="524666" y="2269882"/>
            <a:ext cx="6282462" cy="20723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„Mir machts viel Spaß. Die Experimente waren interessant. Auch meine Geschwister und meine Mutter haben mitgemacht. Sie fanden es auch cool.“ </a:t>
            </a:r>
            <a:r>
              <a:rPr lang="de-DE" sz="1800" b="1" dirty="0"/>
              <a:t>Schülerin</a:t>
            </a:r>
          </a:p>
          <a:p>
            <a:endParaRPr lang="de-DE" sz="2000" dirty="0"/>
          </a:p>
        </p:txBody>
      </p:sp>
      <p:sp>
        <p:nvSpPr>
          <p:cNvPr id="10" name="Sprechblase: rechteckig mit abgerundeten Ecken 9">
            <a:extLst>
              <a:ext uri="{FF2B5EF4-FFF2-40B4-BE49-F238E27FC236}">
                <a16:creationId xmlns:a16="http://schemas.microsoft.com/office/drawing/2014/main" id="{DF047989-5A77-4CE6-ACC2-992FD5571DE7}"/>
              </a:ext>
            </a:extLst>
          </p:cNvPr>
          <p:cNvSpPr/>
          <p:nvPr/>
        </p:nvSpPr>
        <p:spPr>
          <a:xfrm rot="10800000">
            <a:off x="2481531" y="4958105"/>
            <a:ext cx="6408716" cy="1593325"/>
          </a:xfrm>
          <a:prstGeom prst="wedgeRoundRectCallout">
            <a:avLst>
              <a:gd name="adj1" fmla="val -48096"/>
              <a:gd name="adj2" fmla="val 1841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75E56DAC-8FFE-4EC6-B535-5ACB250C926C}"/>
              </a:ext>
            </a:extLst>
          </p:cNvPr>
          <p:cNvSpPr/>
          <p:nvPr/>
        </p:nvSpPr>
        <p:spPr>
          <a:xfrm rot="10800000">
            <a:off x="786312" y="369466"/>
            <a:ext cx="5217168" cy="1492582"/>
          </a:xfrm>
          <a:prstGeom prst="wedgeRoundRectCallout">
            <a:avLst>
              <a:gd name="adj1" fmla="val 50648"/>
              <a:gd name="adj2" fmla="val -120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03FD9B03-BA3B-4D2E-ABAC-1BB67063D809}"/>
              </a:ext>
            </a:extLst>
          </p:cNvPr>
          <p:cNvSpPr txBox="1">
            <a:spLocks/>
          </p:cNvSpPr>
          <p:nvPr/>
        </p:nvSpPr>
        <p:spPr>
          <a:xfrm>
            <a:off x="1146352" y="493917"/>
            <a:ext cx="4876342" cy="17672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Die Schüler haben mir schon tolle Artikel abgeliefert. Gerade gestalten wir noch einen Schaukasten und eine Plakatwand.</a:t>
            </a:r>
            <a:br>
              <a:rPr lang="de-DE" sz="1800" b="0" i="0" u="none" strike="noStrike" baseline="0" dirty="0">
                <a:latin typeface="+mj-lt"/>
              </a:rPr>
            </a:br>
            <a:r>
              <a:rPr lang="de-DE" sz="1800" b="1" i="0" u="none" strike="noStrike" baseline="0" dirty="0">
                <a:latin typeface="+mj-lt"/>
              </a:rPr>
              <a:t>Lehrkraft RS Pfaffenhofen</a:t>
            </a:r>
            <a:endParaRPr lang="de-DE" sz="1800" b="1" dirty="0"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prechblase: rechteckig mit abgerundeten Ecken 13">
            <a:extLst>
              <a:ext uri="{FF2B5EF4-FFF2-40B4-BE49-F238E27FC236}">
                <a16:creationId xmlns:a16="http://schemas.microsoft.com/office/drawing/2014/main" id="{641FF7C2-97A2-44F2-A452-9927F0F37A23}"/>
              </a:ext>
            </a:extLst>
          </p:cNvPr>
          <p:cNvSpPr/>
          <p:nvPr/>
        </p:nvSpPr>
        <p:spPr>
          <a:xfrm rot="10800000">
            <a:off x="2156103" y="3610672"/>
            <a:ext cx="4651025" cy="1057225"/>
          </a:xfrm>
          <a:prstGeom prst="wedgeRoundRectCallout">
            <a:avLst>
              <a:gd name="adj1" fmla="val 57351"/>
              <a:gd name="adj2" fmla="val -113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1A1D8561-9408-4F68-9D97-D6F3E4CAD52E}"/>
              </a:ext>
            </a:extLst>
          </p:cNvPr>
          <p:cNvSpPr txBox="1">
            <a:spLocks/>
          </p:cNvSpPr>
          <p:nvPr/>
        </p:nvSpPr>
        <p:spPr>
          <a:xfrm>
            <a:off x="2706579" y="5024857"/>
            <a:ext cx="6408717" cy="200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Das BOM-Projekt der IJF ist deshalb wichtiger denn je! </a:t>
            </a:r>
            <a:br>
              <a:rPr lang="de-DE" sz="1800" dirty="0"/>
            </a:br>
            <a:r>
              <a:rPr lang="de-DE" sz="1800" dirty="0"/>
              <a:t>Denn durch den Lockdown ist eine Lücke bei der Berufs-orientierung entstanden. Viele Schüler*innen in den Abschlussklassen sind verunsichert. </a:t>
            </a:r>
            <a:br>
              <a:rPr lang="de-DE" sz="1800" dirty="0"/>
            </a:br>
            <a:r>
              <a:rPr lang="de-DE" sz="1800" b="1" dirty="0"/>
              <a:t>Kerstin </a:t>
            </a:r>
            <a:r>
              <a:rPr lang="de-DE" sz="1800" b="1" dirty="0" err="1"/>
              <a:t>Vierhock</a:t>
            </a:r>
            <a:r>
              <a:rPr lang="de-DE" sz="1800" b="1" dirty="0"/>
              <a:t>, GO Würzburg, AA Würzburg</a:t>
            </a:r>
          </a:p>
          <a:p>
            <a:endParaRPr lang="de-DE" sz="2000" dirty="0"/>
          </a:p>
        </p:txBody>
      </p:sp>
      <p:pic>
        <p:nvPicPr>
          <p:cNvPr id="19" name="Grafik 18" descr="Ein Bild, das Silhouette, Baum enthält.&#10;&#10;Automatisch generierte Beschreibung">
            <a:extLst>
              <a:ext uri="{FF2B5EF4-FFF2-40B4-BE49-F238E27FC236}">
                <a16:creationId xmlns:a16="http://schemas.microsoft.com/office/drawing/2014/main" id="{8250288E-3123-4EB2-BC7F-0FE310937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1" y="3859603"/>
            <a:ext cx="1447706" cy="1895165"/>
          </a:xfrm>
          <a:prstGeom prst="rect">
            <a:avLst/>
          </a:prstGeom>
        </p:spPr>
      </p:pic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8D931D1B-FC0B-48D4-955D-E64EDFB2EF8B}"/>
              </a:ext>
            </a:extLst>
          </p:cNvPr>
          <p:cNvSpPr txBox="1">
            <a:spLocks/>
          </p:cNvSpPr>
          <p:nvPr/>
        </p:nvSpPr>
        <p:spPr>
          <a:xfrm>
            <a:off x="2156104" y="3657086"/>
            <a:ext cx="4651024" cy="1593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„Das Innovationspotential Ihres  Angebots liegt bei einer Skala von 1-10 bei 17 </a:t>
            </a:r>
            <a:r>
              <a:rPr lang="de-DE" sz="1800" dirty="0">
                <a:sym typeface="Wingdings" panose="05000000000000000000" pitchFamily="2" charset="2"/>
              </a:rPr>
              <a:t>“ 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b="1" dirty="0"/>
              <a:t>Johannes Görgen, BFK Gefrees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73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DFEE189-0216-4751-8740-59B770EB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212676E-A8E2-4BEC-87E6-E64DAD510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3212" r="5035" b="3212"/>
          <a:stretch/>
        </p:blipFill>
        <p:spPr>
          <a:xfrm>
            <a:off x="0" y="1470222"/>
            <a:ext cx="9144000" cy="40295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C7A379-D353-4FEE-9279-FD7390FAD44A}"/>
              </a:ext>
            </a:extLst>
          </p:cNvPr>
          <p:cNvSpPr txBox="1"/>
          <p:nvPr/>
        </p:nvSpPr>
        <p:spPr>
          <a:xfrm>
            <a:off x="2019082" y="17008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Steht mir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235E9C-BAB5-460A-A246-BDEF1EA2901E}"/>
              </a:ext>
            </a:extLst>
          </p:cNvPr>
          <p:cNvSpPr txBox="1"/>
          <p:nvPr/>
        </p:nvSpPr>
        <p:spPr>
          <a:xfrm rot="425772">
            <a:off x="8312365" y="320224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7CC7760-638D-41D3-B598-BFEEF3FECF5C}"/>
              </a:ext>
            </a:extLst>
          </p:cNvPr>
          <p:cNvSpPr/>
          <p:nvPr/>
        </p:nvSpPr>
        <p:spPr>
          <a:xfrm>
            <a:off x="5468519" y="5443563"/>
            <a:ext cx="1632602" cy="16325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E4AEC0-6360-40D6-B768-F05C35537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82" y="5617924"/>
            <a:ext cx="1330674" cy="1283874"/>
          </a:xfrm>
          <a:prstGeom prst="rect">
            <a:avLst/>
          </a:prstGeom>
        </p:spPr>
      </p:pic>
      <p:pic>
        <p:nvPicPr>
          <p:cNvPr id="12" name="Grafik 11" descr="Ein Bild, das Boden, draußen, stehend enthält.&#10;&#10;Automatisch generierte Beschreibung">
            <a:extLst>
              <a:ext uri="{FF2B5EF4-FFF2-40B4-BE49-F238E27FC236}">
                <a16:creationId xmlns:a16="http://schemas.microsoft.com/office/drawing/2014/main" id="{7AA016B4-C984-4CCE-A012-165B588EC9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6827" r="49041" b="44851"/>
          <a:stretch/>
        </p:blipFill>
        <p:spPr>
          <a:xfrm>
            <a:off x="-9311" y="1490572"/>
            <a:ext cx="9144000" cy="402959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E66257D-F883-4FC7-A522-E3E8E508F586}"/>
              </a:ext>
            </a:extLst>
          </p:cNvPr>
          <p:cNvSpPr txBox="1"/>
          <p:nvPr/>
        </p:nvSpPr>
        <p:spPr>
          <a:xfrm>
            <a:off x="1403648" y="1939067"/>
            <a:ext cx="385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Klar, steht mir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077570-5491-487D-A961-71F81E901C94}"/>
              </a:ext>
            </a:extLst>
          </p:cNvPr>
          <p:cNvSpPr txBox="1"/>
          <p:nvPr/>
        </p:nvSpPr>
        <p:spPr>
          <a:xfrm rot="437108">
            <a:off x="8433231" y="3345333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52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>
            <a:spLocks noChangeArrowheads="1"/>
          </p:cNvSpPr>
          <p:nvPr/>
        </p:nvSpPr>
        <p:spPr bwMode="auto">
          <a:xfrm>
            <a:off x="4433021" y="5098007"/>
            <a:ext cx="301426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300" b="1" dirty="0">
                <a:solidFill>
                  <a:srgbClr val="8CB63C"/>
                </a:solidFill>
              </a:rPr>
              <a:t>Vielen Dank!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8892CE-1DD3-4A7C-9071-1451186FC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1" t="24811" r="13971" b="15298"/>
          <a:stretch/>
        </p:blipFill>
        <p:spPr>
          <a:xfrm>
            <a:off x="-132690" y="-21907"/>
            <a:ext cx="9276690" cy="417646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0DD5D5A-665D-4297-9AFD-C55A6B129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58"/>
          <a:stretch/>
        </p:blipFill>
        <p:spPr>
          <a:xfrm>
            <a:off x="1" y="4965624"/>
            <a:ext cx="3419872" cy="189237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1F97139-EC4D-4E1F-BA90-A13B338CF0A5}"/>
              </a:ext>
            </a:extLst>
          </p:cNvPr>
          <p:cNvSpPr/>
          <p:nvPr/>
        </p:nvSpPr>
        <p:spPr>
          <a:xfrm>
            <a:off x="3635896" y="5973158"/>
            <a:ext cx="2304256" cy="88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788F71-DF9D-4D8A-A925-CDBFE4057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4761846"/>
            <a:ext cx="1398914" cy="1979522"/>
          </a:xfrm>
          <a:prstGeom prst="rect">
            <a:avLst/>
          </a:prstGeom>
        </p:spPr>
      </p:pic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E7AA558F-2F53-4C81-BE8A-CBE3B9044C48}"/>
              </a:ext>
            </a:extLst>
          </p:cNvPr>
          <p:cNvSpPr txBox="1">
            <a:spLocks/>
          </p:cNvSpPr>
          <p:nvPr/>
        </p:nvSpPr>
        <p:spPr>
          <a:xfrm>
            <a:off x="4505655" y="5606800"/>
            <a:ext cx="3281197" cy="1062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/>
              <a:t>Kontakt: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/>
              <a:t>Theresia Oettle-Schnell </a:t>
            </a:r>
            <a:br>
              <a:rPr lang="de-DE" sz="1200" dirty="0"/>
            </a:br>
            <a:r>
              <a:rPr lang="de-DE" sz="1200" dirty="0"/>
              <a:t>IJF-Referentin für Projektpartner </a:t>
            </a:r>
            <a:br>
              <a:rPr lang="de-DE" sz="1200" dirty="0"/>
            </a:br>
            <a:r>
              <a:rPr lang="de-DE" sz="1200" dirty="0"/>
              <a:t>&amp; Netzwerke, Würzburg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/>
              <a:t>t.oettle-schnell@initiative-junge-forscher.de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DBF0215-A053-403B-ADB5-9759E553F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18" t="10470" b="46198"/>
          <a:stretch/>
        </p:blipFill>
        <p:spPr>
          <a:xfrm>
            <a:off x="91230" y="4427541"/>
            <a:ext cx="2615003" cy="8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897D00-93FC-4DEF-9A4A-F2D40497D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/>
          <a:stretch/>
        </p:blipFill>
        <p:spPr>
          <a:xfrm>
            <a:off x="0" y="1566353"/>
            <a:ext cx="5453350" cy="44231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6F639A2-6F5C-4018-A1FC-62DB7CCBE156}"/>
              </a:ext>
            </a:extLst>
          </p:cNvPr>
          <p:cNvSpPr/>
          <p:nvPr/>
        </p:nvSpPr>
        <p:spPr>
          <a:xfrm>
            <a:off x="5004048" y="1566353"/>
            <a:ext cx="4139952" cy="529164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0ACB0D71-DF6E-4C2E-8A7B-5BE251364AD1}"/>
              </a:ext>
            </a:extLst>
          </p:cNvPr>
          <p:cNvSpPr txBox="1">
            <a:spLocks/>
          </p:cNvSpPr>
          <p:nvPr/>
        </p:nvSpPr>
        <p:spPr>
          <a:xfrm>
            <a:off x="5063745" y="1675723"/>
            <a:ext cx="4139952" cy="5008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latin typeface="+mj-lt"/>
                <a:cs typeface="Arial" panose="020B0604020202020204" pitchFamily="34" charset="0"/>
              </a:rPr>
              <a:t>Gemeinnützige </a:t>
            </a:r>
            <a:br>
              <a:rPr lang="de-DE" sz="2200" dirty="0">
                <a:latin typeface="+mj-lt"/>
                <a:cs typeface="Arial" panose="020B0604020202020204" pitchFamily="34" charset="0"/>
              </a:rPr>
            </a:br>
            <a:r>
              <a:rPr lang="de-DE" sz="2200" dirty="0">
                <a:latin typeface="+mj-lt"/>
                <a:cs typeface="Arial" panose="020B0604020202020204" pitchFamily="34" charset="0"/>
              </a:rPr>
              <a:t>Bildungs-Initiative (seit 2010)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latin typeface="+mj-lt"/>
                <a:cs typeface="Arial" panose="020B0604020202020204" pitchFamily="34" charset="0"/>
              </a:rPr>
              <a:t>36 Mitarbeitende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latin typeface="+mj-lt"/>
                <a:cs typeface="Arial" panose="020B0604020202020204" pitchFamily="34" charset="0"/>
              </a:rPr>
              <a:t>Für MINT begeistern,</a:t>
            </a:r>
            <a:br>
              <a:rPr lang="de-DE" sz="2200" dirty="0">
                <a:latin typeface="+mj-lt"/>
                <a:cs typeface="Arial" panose="020B0604020202020204" pitchFamily="34" charset="0"/>
              </a:rPr>
            </a:br>
            <a:r>
              <a:rPr lang="de-DE" sz="2200" dirty="0">
                <a:latin typeface="+mj-lt"/>
                <a:cs typeface="Arial" panose="020B0604020202020204" pitchFamily="34" charset="0"/>
              </a:rPr>
              <a:t>MINT-Fachkräfte fördern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latin typeface="+mj-lt"/>
                <a:cs typeface="Arial" panose="020B0604020202020204" pitchFamily="34" charset="0"/>
              </a:rPr>
              <a:t>Innovative</a:t>
            </a:r>
            <a:r>
              <a:rPr lang="de-DE" sz="2200" dirty="0">
                <a:latin typeface="+mj-lt"/>
                <a:cs typeface="Arial" panose="020B0604020202020204" pitchFamily="34" charset="0"/>
              </a:rPr>
              <a:t> Angebote für Schüler*innen / Lehrkräfte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latin typeface="+mj-lt"/>
              </a:rPr>
              <a:t>Ausgezeichnet: </a:t>
            </a:r>
            <a:br>
              <a:rPr lang="de-DE" sz="2200" dirty="0">
                <a:latin typeface="+mj-lt"/>
              </a:rPr>
            </a:br>
            <a:r>
              <a:rPr lang="de-DE" sz="2200" dirty="0">
                <a:latin typeface="+mj-lt"/>
              </a:rPr>
              <a:t>Wirkt-Siegel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20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6EBCA1F-0281-4629-BD22-C2E7A9B6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5562600" cy="1143000"/>
          </a:xfrm>
        </p:spPr>
        <p:txBody>
          <a:bodyPr>
            <a:normAutofit/>
          </a:bodyPr>
          <a:lstStyle/>
          <a:p>
            <a:r>
              <a:rPr lang="de-DE" sz="2800" dirty="0"/>
              <a:t>IJF-Kurzprofil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6710C9-3ECC-4F10-902C-55C20E8AA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292"/>
          <a:stretch/>
        </p:blipFill>
        <p:spPr bwMode="auto">
          <a:xfrm>
            <a:off x="7074024" y="5281131"/>
            <a:ext cx="1811074" cy="1241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2707D5-3641-4532-8453-C5B60DDE2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4" y="4622041"/>
            <a:ext cx="2623882" cy="20617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74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AAFE8DF-7AE2-4AEB-B234-320525FDAA50}"/>
              </a:ext>
            </a:extLst>
          </p:cNvPr>
          <p:cNvSpPr txBox="1"/>
          <p:nvPr/>
        </p:nvSpPr>
        <p:spPr>
          <a:xfrm rot="177544">
            <a:off x="845378" y="596730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Themen</a:t>
            </a:r>
          </a:p>
        </p:txBody>
      </p:sp>
    </p:spTree>
    <p:extLst>
      <p:ext uri="{BB962C8B-B14F-4D97-AF65-F5344CB8AC3E}">
        <p14:creationId xmlns:p14="http://schemas.microsoft.com/office/powerpoint/2010/main" val="14565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08DCC3CC-FC00-4BC6-AD3D-637DEA21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250"/>
          <a:stretch/>
        </p:blipFill>
        <p:spPr>
          <a:xfrm>
            <a:off x="6543109" y="5518038"/>
            <a:ext cx="2495325" cy="12292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1FF975-1137-46FA-8CCC-88FE0B49C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8047"/>
          <a:stretch/>
        </p:blipFill>
        <p:spPr>
          <a:xfrm>
            <a:off x="2771800" y="3356992"/>
            <a:ext cx="3768776" cy="3185978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080E5A3B-F625-4B23-94C2-096AC16AEF27}"/>
              </a:ext>
            </a:extLst>
          </p:cNvPr>
          <p:cNvSpPr txBox="1">
            <a:spLocks/>
          </p:cNvSpPr>
          <p:nvPr/>
        </p:nvSpPr>
        <p:spPr>
          <a:xfrm>
            <a:off x="325033" y="218149"/>
            <a:ext cx="676724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MINT-Arbeitswelt 4.0 – Kompetent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für die Zukunft mit Future Skills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75BB828-EA7C-4A07-BF4F-CD2A881FE344}"/>
              </a:ext>
            </a:extLst>
          </p:cNvPr>
          <p:cNvSpPr/>
          <p:nvPr/>
        </p:nvSpPr>
        <p:spPr>
          <a:xfrm>
            <a:off x="247447" y="4665237"/>
            <a:ext cx="2601939" cy="2016527"/>
          </a:xfrm>
          <a:custGeom>
            <a:avLst/>
            <a:gdLst>
              <a:gd name="connsiteX0" fmla="*/ 0 w 3099233"/>
              <a:gd name="connsiteY0" fmla="*/ 302432 h 1814555"/>
              <a:gd name="connsiteX1" fmla="*/ 302432 w 3099233"/>
              <a:gd name="connsiteY1" fmla="*/ 0 h 1814555"/>
              <a:gd name="connsiteX2" fmla="*/ 2796801 w 3099233"/>
              <a:gd name="connsiteY2" fmla="*/ 0 h 1814555"/>
              <a:gd name="connsiteX3" fmla="*/ 3099233 w 3099233"/>
              <a:gd name="connsiteY3" fmla="*/ 302432 h 1814555"/>
              <a:gd name="connsiteX4" fmla="*/ 3099233 w 3099233"/>
              <a:gd name="connsiteY4" fmla="*/ 1512123 h 1814555"/>
              <a:gd name="connsiteX5" fmla="*/ 2796801 w 3099233"/>
              <a:gd name="connsiteY5" fmla="*/ 1814555 h 1814555"/>
              <a:gd name="connsiteX6" fmla="*/ 302432 w 3099233"/>
              <a:gd name="connsiteY6" fmla="*/ 1814555 h 1814555"/>
              <a:gd name="connsiteX7" fmla="*/ 0 w 3099233"/>
              <a:gd name="connsiteY7" fmla="*/ 1512123 h 1814555"/>
              <a:gd name="connsiteX8" fmla="*/ 0 w 3099233"/>
              <a:gd name="connsiteY8" fmla="*/ 302432 h 1814555"/>
              <a:gd name="connsiteX0" fmla="*/ 0 w 3099233"/>
              <a:gd name="connsiteY0" fmla="*/ 621921 h 2134044"/>
              <a:gd name="connsiteX1" fmla="*/ 335483 w 3099233"/>
              <a:gd name="connsiteY1" fmla="*/ 0 h 2134044"/>
              <a:gd name="connsiteX2" fmla="*/ 2796801 w 3099233"/>
              <a:gd name="connsiteY2" fmla="*/ 319489 h 2134044"/>
              <a:gd name="connsiteX3" fmla="*/ 3099233 w 3099233"/>
              <a:gd name="connsiteY3" fmla="*/ 621921 h 2134044"/>
              <a:gd name="connsiteX4" fmla="*/ 3099233 w 3099233"/>
              <a:gd name="connsiteY4" fmla="*/ 1831612 h 2134044"/>
              <a:gd name="connsiteX5" fmla="*/ 2796801 w 3099233"/>
              <a:gd name="connsiteY5" fmla="*/ 2134044 h 2134044"/>
              <a:gd name="connsiteX6" fmla="*/ 302432 w 3099233"/>
              <a:gd name="connsiteY6" fmla="*/ 2134044 h 2134044"/>
              <a:gd name="connsiteX7" fmla="*/ 0 w 3099233"/>
              <a:gd name="connsiteY7" fmla="*/ 1831612 h 2134044"/>
              <a:gd name="connsiteX8" fmla="*/ 0 w 3099233"/>
              <a:gd name="connsiteY8" fmla="*/ 621921 h 2134044"/>
              <a:gd name="connsiteX0" fmla="*/ 44067 w 3099233"/>
              <a:gd name="connsiteY0" fmla="*/ 324466 h 2134044"/>
              <a:gd name="connsiteX1" fmla="*/ 335483 w 3099233"/>
              <a:gd name="connsiteY1" fmla="*/ 0 h 2134044"/>
              <a:gd name="connsiteX2" fmla="*/ 2796801 w 3099233"/>
              <a:gd name="connsiteY2" fmla="*/ 319489 h 2134044"/>
              <a:gd name="connsiteX3" fmla="*/ 3099233 w 3099233"/>
              <a:gd name="connsiteY3" fmla="*/ 621921 h 2134044"/>
              <a:gd name="connsiteX4" fmla="*/ 3099233 w 3099233"/>
              <a:gd name="connsiteY4" fmla="*/ 1831612 h 2134044"/>
              <a:gd name="connsiteX5" fmla="*/ 2796801 w 3099233"/>
              <a:gd name="connsiteY5" fmla="*/ 2134044 h 2134044"/>
              <a:gd name="connsiteX6" fmla="*/ 302432 w 3099233"/>
              <a:gd name="connsiteY6" fmla="*/ 2134044 h 2134044"/>
              <a:gd name="connsiteX7" fmla="*/ 0 w 3099233"/>
              <a:gd name="connsiteY7" fmla="*/ 1831612 h 2134044"/>
              <a:gd name="connsiteX8" fmla="*/ 44067 w 3099233"/>
              <a:gd name="connsiteY8" fmla="*/ 324466 h 2134044"/>
              <a:gd name="connsiteX0" fmla="*/ 44067 w 3099233"/>
              <a:gd name="connsiteY0" fmla="*/ 324466 h 2134044"/>
              <a:gd name="connsiteX1" fmla="*/ 335483 w 3099233"/>
              <a:gd name="connsiteY1" fmla="*/ 0 h 2134044"/>
              <a:gd name="connsiteX2" fmla="*/ 2796801 w 3099233"/>
              <a:gd name="connsiteY2" fmla="*/ 319489 h 2134044"/>
              <a:gd name="connsiteX3" fmla="*/ 3099233 w 3099233"/>
              <a:gd name="connsiteY3" fmla="*/ 621921 h 2134044"/>
              <a:gd name="connsiteX4" fmla="*/ 3099233 w 3099233"/>
              <a:gd name="connsiteY4" fmla="*/ 1831612 h 2134044"/>
              <a:gd name="connsiteX5" fmla="*/ 2796801 w 3099233"/>
              <a:gd name="connsiteY5" fmla="*/ 2134044 h 2134044"/>
              <a:gd name="connsiteX6" fmla="*/ 302432 w 3099233"/>
              <a:gd name="connsiteY6" fmla="*/ 2134044 h 2134044"/>
              <a:gd name="connsiteX7" fmla="*/ 0 w 3099233"/>
              <a:gd name="connsiteY7" fmla="*/ 1831612 h 2134044"/>
              <a:gd name="connsiteX8" fmla="*/ 44067 w 3099233"/>
              <a:gd name="connsiteY8" fmla="*/ 324466 h 2134044"/>
              <a:gd name="connsiteX0" fmla="*/ 44067 w 3099233"/>
              <a:gd name="connsiteY0" fmla="*/ 324466 h 2134044"/>
              <a:gd name="connsiteX1" fmla="*/ 335483 w 3099233"/>
              <a:gd name="connsiteY1" fmla="*/ 0 h 2134044"/>
              <a:gd name="connsiteX2" fmla="*/ 2796801 w 3099233"/>
              <a:gd name="connsiteY2" fmla="*/ 319489 h 2134044"/>
              <a:gd name="connsiteX3" fmla="*/ 3099233 w 3099233"/>
              <a:gd name="connsiteY3" fmla="*/ 621921 h 2134044"/>
              <a:gd name="connsiteX4" fmla="*/ 3099233 w 3099233"/>
              <a:gd name="connsiteY4" fmla="*/ 1831612 h 2134044"/>
              <a:gd name="connsiteX5" fmla="*/ 2796801 w 3099233"/>
              <a:gd name="connsiteY5" fmla="*/ 2134044 h 2134044"/>
              <a:gd name="connsiteX6" fmla="*/ 302432 w 3099233"/>
              <a:gd name="connsiteY6" fmla="*/ 2134044 h 2134044"/>
              <a:gd name="connsiteX7" fmla="*/ 0 w 3099233"/>
              <a:gd name="connsiteY7" fmla="*/ 1831612 h 2134044"/>
              <a:gd name="connsiteX8" fmla="*/ 44067 w 3099233"/>
              <a:gd name="connsiteY8" fmla="*/ 324466 h 213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9233" h="2134044">
                <a:moveTo>
                  <a:pt x="44067" y="324466"/>
                </a:moveTo>
                <a:cubicBezTo>
                  <a:pt x="44067" y="157437"/>
                  <a:pt x="168454" y="0"/>
                  <a:pt x="335483" y="0"/>
                </a:cubicBezTo>
                <a:cubicBezTo>
                  <a:pt x="1199990" y="121185"/>
                  <a:pt x="1844160" y="198303"/>
                  <a:pt x="2796801" y="319489"/>
                </a:cubicBezTo>
                <a:cubicBezTo>
                  <a:pt x="2963830" y="319489"/>
                  <a:pt x="3099233" y="454892"/>
                  <a:pt x="3099233" y="621921"/>
                </a:cubicBezTo>
                <a:lnTo>
                  <a:pt x="3099233" y="1831612"/>
                </a:lnTo>
                <a:cubicBezTo>
                  <a:pt x="3099233" y="1998641"/>
                  <a:pt x="2963830" y="2134044"/>
                  <a:pt x="2796801" y="2134044"/>
                </a:cubicBezTo>
                <a:lnTo>
                  <a:pt x="302432" y="2134044"/>
                </a:lnTo>
                <a:cubicBezTo>
                  <a:pt x="135403" y="2134044"/>
                  <a:pt x="0" y="1998641"/>
                  <a:pt x="0" y="1831612"/>
                </a:cubicBezTo>
                <a:lnTo>
                  <a:pt x="44067" y="3244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4889222-CE7A-4E84-8EF0-DAA96DD231ED}"/>
              </a:ext>
            </a:extLst>
          </p:cNvPr>
          <p:cNvSpPr/>
          <p:nvPr/>
        </p:nvSpPr>
        <p:spPr>
          <a:xfrm>
            <a:off x="5654271" y="1431616"/>
            <a:ext cx="3410658" cy="2292936"/>
          </a:xfrm>
          <a:custGeom>
            <a:avLst/>
            <a:gdLst>
              <a:gd name="connsiteX0" fmla="*/ 0 w 3387044"/>
              <a:gd name="connsiteY0" fmla="*/ 367977 h 2207820"/>
              <a:gd name="connsiteX1" fmla="*/ 367977 w 3387044"/>
              <a:gd name="connsiteY1" fmla="*/ 0 h 2207820"/>
              <a:gd name="connsiteX2" fmla="*/ 3019067 w 3387044"/>
              <a:gd name="connsiteY2" fmla="*/ 0 h 2207820"/>
              <a:gd name="connsiteX3" fmla="*/ 3387044 w 3387044"/>
              <a:gd name="connsiteY3" fmla="*/ 367977 h 2207820"/>
              <a:gd name="connsiteX4" fmla="*/ 3387044 w 3387044"/>
              <a:gd name="connsiteY4" fmla="*/ 1839843 h 2207820"/>
              <a:gd name="connsiteX5" fmla="*/ 3019067 w 3387044"/>
              <a:gd name="connsiteY5" fmla="*/ 2207820 h 2207820"/>
              <a:gd name="connsiteX6" fmla="*/ 367977 w 3387044"/>
              <a:gd name="connsiteY6" fmla="*/ 2207820 h 2207820"/>
              <a:gd name="connsiteX7" fmla="*/ 0 w 3387044"/>
              <a:gd name="connsiteY7" fmla="*/ 1839843 h 2207820"/>
              <a:gd name="connsiteX8" fmla="*/ 0 w 3387044"/>
              <a:gd name="connsiteY8" fmla="*/ 367977 h 2207820"/>
              <a:gd name="connsiteX0" fmla="*/ 0 w 3387044"/>
              <a:gd name="connsiteY0" fmla="*/ 412044 h 2251887"/>
              <a:gd name="connsiteX1" fmla="*/ 367977 w 3387044"/>
              <a:gd name="connsiteY1" fmla="*/ 44067 h 2251887"/>
              <a:gd name="connsiteX2" fmla="*/ 2236869 w 3387044"/>
              <a:gd name="connsiteY2" fmla="*/ 0 h 2251887"/>
              <a:gd name="connsiteX3" fmla="*/ 3387044 w 3387044"/>
              <a:gd name="connsiteY3" fmla="*/ 412044 h 2251887"/>
              <a:gd name="connsiteX4" fmla="*/ 3387044 w 3387044"/>
              <a:gd name="connsiteY4" fmla="*/ 1883910 h 2251887"/>
              <a:gd name="connsiteX5" fmla="*/ 3019067 w 3387044"/>
              <a:gd name="connsiteY5" fmla="*/ 2251887 h 2251887"/>
              <a:gd name="connsiteX6" fmla="*/ 367977 w 3387044"/>
              <a:gd name="connsiteY6" fmla="*/ 2251887 h 2251887"/>
              <a:gd name="connsiteX7" fmla="*/ 0 w 3387044"/>
              <a:gd name="connsiteY7" fmla="*/ 1883910 h 2251887"/>
              <a:gd name="connsiteX8" fmla="*/ 0 w 3387044"/>
              <a:gd name="connsiteY8" fmla="*/ 412044 h 2251887"/>
              <a:gd name="connsiteX0" fmla="*/ 0 w 3387044"/>
              <a:gd name="connsiteY0" fmla="*/ 412044 h 2251887"/>
              <a:gd name="connsiteX1" fmla="*/ 367977 w 3387044"/>
              <a:gd name="connsiteY1" fmla="*/ 44067 h 2251887"/>
              <a:gd name="connsiteX2" fmla="*/ 2236869 w 3387044"/>
              <a:gd name="connsiteY2" fmla="*/ 0 h 2251887"/>
              <a:gd name="connsiteX3" fmla="*/ 2836201 w 3387044"/>
              <a:gd name="connsiteY3" fmla="*/ 246791 h 2251887"/>
              <a:gd name="connsiteX4" fmla="*/ 3387044 w 3387044"/>
              <a:gd name="connsiteY4" fmla="*/ 1883910 h 2251887"/>
              <a:gd name="connsiteX5" fmla="*/ 3019067 w 3387044"/>
              <a:gd name="connsiteY5" fmla="*/ 2251887 h 2251887"/>
              <a:gd name="connsiteX6" fmla="*/ 367977 w 3387044"/>
              <a:gd name="connsiteY6" fmla="*/ 2251887 h 2251887"/>
              <a:gd name="connsiteX7" fmla="*/ 0 w 3387044"/>
              <a:gd name="connsiteY7" fmla="*/ 1883910 h 2251887"/>
              <a:gd name="connsiteX8" fmla="*/ 0 w 3387044"/>
              <a:gd name="connsiteY8" fmla="*/ 412044 h 2251887"/>
              <a:gd name="connsiteX0" fmla="*/ 0 w 3387044"/>
              <a:gd name="connsiteY0" fmla="*/ 416061 h 2255904"/>
              <a:gd name="connsiteX1" fmla="*/ 367977 w 3387044"/>
              <a:gd name="connsiteY1" fmla="*/ 48084 h 2255904"/>
              <a:gd name="connsiteX2" fmla="*/ 2236869 w 3387044"/>
              <a:gd name="connsiteY2" fmla="*/ 4017 h 2255904"/>
              <a:gd name="connsiteX3" fmla="*/ 2836201 w 3387044"/>
              <a:gd name="connsiteY3" fmla="*/ 250808 h 2255904"/>
              <a:gd name="connsiteX4" fmla="*/ 3387044 w 3387044"/>
              <a:gd name="connsiteY4" fmla="*/ 1887927 h 2255904"/>
              <a:gd name="connsiteX5" fmla="*/ 3019067 w 3387044"/>
              <a:gd name="connsiteY5" fmla="*/ 2255904 h 2255904"/>
              <a:gd name="connsiteX6" fmla="*/ 367977 w 3387044"/>
              <a:gd name="connsiteY6" fmla="*/ 2255904 h 2255904"/>
              <a:gd name="connsiteX7" fmla="*/ 0 w 3387044"/>
              <a:gd name="connsiteY7" fmla="*/ 1887927 h 2255904"/>
              <a:gd name="connsiteX8" fmla="*/ 0 w 3387044"/>
              <a:gd name="connsiteY8" fmla="*/ 416061 h 2255904"/>
              <a:gd name="connsiteX0" fmla="*/ 0 w 3387044"/>
              <a:gd name="connsiteY0" fmla="*/ 467128 h 2306971"/>
              <a:gd name="connsiteX1" fmla="*/ 367977 w 3387044"/>
              <a:gd name="connsiteY1" fmla="*/ 99151 h 2306971"/>
              <a:gd name="connsiteX2" fmla="*/ 2225852 w 3387044"/>
              <a:gd name="connsiteY2" fmla="*/ 0 h 2306971"/>
              <a:gd name="connsiteX3" fmla="*/ 2836201 w 3387044"/>
              <a:gd name="connsiteY3" fmla="*/ 301875 h 2306971"/>
              <a:gd name="connsiteX4" fmla="*/ 3387044 w 3387044"/>
              <a:gd name="connsiteY4" fmla="*/ 1938994 h 2306971"/>
              <a:gd name="connsiteX5" fmla="*/ 3019067 w 3387044"/>
              <a:gd name="connsiteY5" fmla="*/ 2306971 h 2306971"/>
              <a:gd name="connsiteX6" fmla="*/ 367977 w 3387044"/>
              <a:gd name="connsiteY6" fmla="*/ 2306971 h 2306971"/>
              <a:gd name="connsiteX7" fmla="*/ 0 w 3387044"/>
              <a:gd name="connsiteY7" fmla="*/ 1938994 h 2306971"/>
              <a:gd name="connsiteX8" fmla="*/ 0 w 3387044"/>
              <a:gd name="connsiteY8" fmla="*/ 467128 h 2306971"/>
              <a:gd name="connsiteX0" fmla="*/ 0 w 3387044"/>
              <a:gd name="connsiteY0" fmla="*/ 467128 h 2306971"/>
              <a:gd name="connsiteX1" fmla="*/ 367977 w 3387044"/>
              <a:gd name="connsiteY1" fmla="*/ 99151 h 2306971"/>
              <a:gd name="connsiteX2" fmla="*/ 2225852 w 3387044"/>
              <a:gd name="connsiteY2" fmla="*/ 0 h 2306971"/>
              <a:gd name="connsiteX3" fmla="*/ 2836201 w 3387044"/>
              <a:gd name="connsiteY3" fmla="*/ 301875 h 2306971"/>
              <a:gd name="connsiteX4" fmla="*/ 3387044 w 3387044"/>
              <a:gd name="connsiteY4" fmla="*/ 1938994 h 2306971"/>
              <a:gd name="connsiteX5" fmla="*/ 3019067 w 3387044"/>
              <a:gd name="connsiteY5" fmla="*/ 2306971 h 2306971"/>
              <a:gd name="connsiteX6" fmla="*/ 367977 w 3387044"/>
              <a:gd name="connsiteY6" fmla="*/ 2306971 h 2306971"/>
              <a:gd name="connsiteX7" fmla="*/ 0 w 3387044"/>
              <a:gd name="connsiteY7" fmla="*/ 1938994 h 2306971"/>
              <a:gd name="connsiteX8" fmla="*/ 0 w 3387044"/>
              <a:gd name="connsiteY8" fmla="*/ 467128 h 2306971"/>
              <a:gd name="connsiteX0" fmla="*/ 0 w 3387044"/>
              <a:gd name="connsiteY0" fmla="*/ 467128 h 2306971"/>
              <a:gd name="connsiteX1" fmla="*/ 367977 w 3387044"/>
              <a:gd name="connsiteY1" fmla="*/ 99151 h 2306971"/>
              <a:gd name="connsiteX2" fmla="*/ 2225852 w 3387044"/>
              <a:gd name="connsiteY2" fmla="*/ 0 h 2306971"/>
              <a:gd name="connsiteX3" fmla="*/ 2836201 w 3387044"/>
              <a:gd name="connsiteY3" fmla="*/ 301875 h 2306971"/>
              <a:gd name="connsiteX4" fmla="*/ 3387044 w 3387044"/>
              <a:gd name="connsiteY4" fmla="*/ 1938994 h 2306971"/>
              <a:gd name="connsiteX5" fmla="*/ 3019067 w 3387044"/>
              <a:gd name="connsiteY5" fmla="*/ 2306971 h 2306971"/>
              <a:gd name="connsiteX6" fmla="*/ 367977 w 3387044"/>
              <a:gd name="connsiteY6" fmla="*/ 2306971 h 2306971"/>
              <a:gd name="connsiteX7" fmla="*/ 0 w 3387044"/>
              <a:gd name="connsiteY7" fmla="*/ 1938994 h 2306971"/>
              <a:gd name="connsiteX8" fmla="*/ 0 w 3387044"/>
              <a:gd name="connsiteY8" fmla="*/ 467128 h 2306971"/>
              <a:gd name="connsiteX0" fmla="*/ 0 w 3387044"/>
              <a:gd name="connsiteY0" fmla="*/ 467128 h 2306971"/>
              <a:gd name="connsiteX1" fmla="*/ 367977 w 3387044"/>
              <a:gd name="connsiteY1" fmla="*/ 99151 h 2306971"/>
              <a:gd name="connsiteX2" fmla="*/ 2225852 w 3387044"/>
              <a:gd name="connsiteY2" fmla="*/ 0 h 2306971"/>
              <a:gd name="connsiteX3" fmla="*/ 2836201 w 3387044"/>
              <a:gd name="connsiteY3" fmla="*/ 301875 h 2306971"/>
              <a:gd name="connsiteX4" fmla="*/ 3387044 w 3387044"/>
              <a:gd name="connsiteY4" fmla="*/ 1938994 h 2306971"/>
              <a:gd name="connsiteX5" fmla="*/ 3019067 w 3387044"/>
              <a:gd name="connsiteY5" fmla="*/ 2306971 h 2306971"/>
              <a:gd name="connsiteX6" fmla="*/ 367977 w 3387044"/>
              <a:gd name="connsiteY6" fmla="*/ 2306971 h 2306971"/>
              <a:gd name="connsiteX7" fmla="*/ 0 w 3387044"/>
              <a:gd name="connsiteY7" fmla="*/ 1938994 h 2306971"/>
              <a:gd name="connsiteX8" fmla="*/ 0 w 3387044"/>
              <a:gd name="connsiteY8" fmla="*/ 467128 h 2306971"/>
              <a:gd name="connsiteX0" fmla="*/ 0 w 3387044"/>
              <a:gd name="connsiteY0" fmla="*/ 478145 h 2317988"/>
              <a:gd name="connsiteX1" fmla="*/ 367977 w 3387044"/>
              <a:gd name="connsiteY1" fmla="*/ 110168 h 2317988"/>
              <a:gd name="connsiteX2" fmla="*/ 2325003 w 3387044"/>
              <a:gd name="connsiteY2" fmla="*/ 0 h 2317988"/>
              <a:gd name="connsiteX3" fmla="*/ 2836201 w 3387044"/>
              <a:gd name="connsiteY3" fmla="*/ 312892 h 2317988"/>
              <a:gd name="connsiteX4" fmla="*/ 3387044 w 3387044"/>
              <a:gd name="connsiteY4" fmla="*/ 1950011 h 2317988"/>
              <a:gd name="connsiteX5" fmla="*/ 3019067 w 3387044"/>
              <a:gd name="connsiteY5" fmla="*/ 2317988 h 2317988"/>
              <a:gd name="connsiteX6" fmla="*/ 367977 w 3387044"/>
              <a:gd name="connsiteY6" fmla="*/ 2317988 h 2317988"/>
              <a:gd name="connsiteX7" fmla="*/ 0 w 3387044"/>
              <a:gd name="connsiteY7" fmla="*/ 1950011 h 2317988"/>
              <a:gd name="connsiteX8" fmla="*/ 0 w 3387044"/>
              <a:gd name="connsiteY8" fmla="*/ 478145 h 2317988"/>
              <a:gd name="connsiteX0" fmla="*/ 0 w 3387044"/>
              <a:gd name="connsiteY0" fmla="*/ 484374 h 2324217"/>
              <a:gd name="connsiteX1" fmla="*/ 367977 w 3387044"/>
              <a:gd name="connsiteY1" fmla="*/ 116397 h 2324217"/>
              <a:gd name="connsiteX2" fmla="*/ 2325003 w 3387044"/>
              <a:gd name="connsiteY2" fmla="*/ 6229 h 2324217"/>
              <a:gd name="connsiteX3" fmla="*/ 2801455 w 3387044"/>
              <a:gd name="connsiteY3" fmla="*/ 242003 h 2324217"/>
              <a:gd name="connsiteX4" fmla="*/ 3387044 w 3387044"/>
              <a:gd name="connsiteY4" fmla="*/ 1956240 h 2324217"/>
              <a:gd name="connsiteX5" fmla="*/ 3019067 w 3387044"/>
              <a:gd name="connsiteY5" fmla="*/ 2324217 h 2324217"/>
              <a:gd name="connsiteX6" fmla="*/ 367977 w 3387044"/>
              <a:gd name="connsiteY6" fmla="*/ 2324217 h 2324217"/>
              <a:gd name="connsiteX7" fmla="*/ 0 w 3387044"/>
              <a:gd name="connsiteY7" fmla="*/ 1956240 h 2324217"/>
              <a:gd name="connsiteX8" fmla="*/ 0 w 3387044"/>
              <a:gd name="connsiteY8" fmla="*/ 484374 h 2324217"/>
              <a:gd name="connsiteX0" fmla="*/ 0 w 3387044"/>
              <a:gd name="connsiteY0" fmla="*/ 478145 h 2317988"/>
              <a:gd name="connsiteX1" fmla="*/ 367977 w 3387044"/>
              <a:gd name="connsiteY1" fmla="*/ 110168 h 2317988"/>
              <a:gd name="connsiteX2" fmla="*/ 2325003 w 3387044"/>
              <a:gd name="connsiteY2" fmla="*/ 0 h 2317988"/>
              <a:gd name="connsiteX3" fmla="*/ 2801455 w 3387044"/>
              <a:gd name="connsiteY3" fmla="*/ 235774 h 2317988"/>
              <a:gd name="connsiteX4" fmla="*/ 3387044 w 3387044"/>
              <a:gd name="connsiteY4" fmla="*/ 1950011 h 2317988"/>
              <a:gd name="connsiteX5" fmla="*/ 3019067 w 3387044"/>
              <a:gd name="connsiteY5" fmla="*/ 2317988 h 2317988"/>
              <a:gd name="connsiteX6" fmla="*/ 367977 w 3387044"/>
              <a:gd name="connsiteY6" fmla="*/ 2317988 h 2317988"/>
              <a:gd name="connsiteX7" fmla="*/ 0 w 3387044"/>
              <a:gd name="connsiteY7" fmla="*/ 1950011 h 2317988"/>
              <a:gd name="connsiteX8" fmla="*/ 0 w 3387044"/>
              <a:gd name="connsiteY8" fmla="*/ 478145 h 2317988"/>
              <a:gd name="connsiteX0" fmla="*/ 0 w 3572355"/>
              <a:gd name="connsiteY0" fmla="*/ 478145 h 2317988"/>
              <a:gd name="connsiteX1" fmla="*/ 367977 w 3572355"/>
              <a:gd name="connsiteY1" fmla="*/ 110168 h 2317988"/>
              <a:gd name="connsiteX2" fmla="*/ 2325003 w 3572355"/>
              <a:gd name="connsiteY2" fmla="*/ 0 h 2317988"/>
              <a:gd name="connsiteX3" fmla="*/ 2801455 w 3572355"/>
              <a:gd name="connsiteY3" fmla="*/ 235774 h 2317988"/>
              <a:gd name="connsiteX4" fmla="*/ 3572355 w 3572355"/>
              <a:gd name="connsiteY4" fmla="*/ 1938994 h 2317988"/>
              <a:gd name="connsiteX5" fmla="*/ 3019067 w 3572355"/>
              <a:gd name="connsiteY5" fmla="*/ 2317988 h 2317988"/>
              <a:gd name="connsiteX6" fmla="*/ 367977 w 3572355"/>
              <a:gd name="connsiteY6" fmla="*/ 2317988 h 2317988"/>
              <a:gd name="connsiteX7" fmla="*/ 0 w 3572355"/>
              <a:gd name="connsiteY7" fmla="*/ 1950011 h 2317988"/>
              <a:gd name="connsiteX8" fmla="*/ 0 w 3572355"/>
              <a:gd name="connsiteY8" fmla="*/ 478145 h 2317988"/>
              <a:gd name="connsiteX0" fmla="*/ 0 w 3572355"/>
              <a:gd name="connsiteY0" fmla="*/ 478145 h 2317988"/>
              <a:gd name="connsiteX1" fmla="*/ 367977 w 3572355"/>
              <a:gd name="connsiteY1" fmla="*/ 110168 h 2317988"/>
              <a:gd name="connsiteX2" fmla="*/ 2325003 w 3572355"/>
              <a:gd name="connsiteY2" fmla="*/ 0 h 2317988"/>
              <a:gd name="connsiteX3" fmla="*/ 2801455 w 3572355"/>
              <a:gd name="connsiteY3" fmla="*/ 235774 h 2317988"/>
              <a:gd name="connsiteX4" fmla="*/ 3572355 w 3572355"/>
              <a:gd name="connsiteY4" fmla="*/ 1938994 h 2317988"/>
              <a:gd name="connsiteX5" fmla="*/ 3227541 w 3572355"/>
              <a:gd name="connsiteY5" fmla="*/ 2317988 h 2317988"/>
              <a:gd name="connsiteX6" fmla="*/ 367977 w 3572355"/>
              <a:gd name="connsiteY6" fmla="*/ 2317988 h 2317988"/>
              <a:gd name="connsiteX7" fmla="*/ 0 w 3572355"/>
              <a:gd name="connsiteY7" fmla="*/ 1950011 h 2317988"/>
              <a:gd name="connsiteX8" fmla="*/ 0 w 3572355"/>
              <a:gd name="connsiteY8" fmla="*/ 478145 h 2317988"/>
              <a:gd name="connsiteX0" fmla="*/ 0 w 3572355"/>
              <a:gd name="connsiteY0" fmla="*/ 478145 h 2317988"/>
              <a:gd name="connsiteX1" fmla="*/ 367977 w 3572355"/>
              <a:gd name="connsiteY1" fmla="*/ 110168 h 2317988"/>
              <a:gd name="connsiteX2" fmla="*/ 2325003 w 3572355"/>
              <a:gd name="connsiteY2" fmla="*/ 0 h 2317988"/>
              <a:gd name="connsiteX3" fmla="*/ 2801455 w 3572355"/>
              <a:gd name="connsiteY3" fmla="*/ 235774 h 2317988"/>
              <a:gd name="connsiteX4" fmla="*/ 3572355 w 3572355"/>
              <a:gd name="connsiteY4" fmla="*/ 1938994 h 2317988"/>
              <a:gd name="connsiteX5" fmla="*/ 3320197 w 3572355"/>
              <a:gd name="connsiteY5" fmla="*/ 2306971 h 2317988"/>
              <a:gd name="connsiteX6" fmla="*/ 367977 w 3572355"/>
              <a:gd name="connsiteY6" fmla="*/ 2317988 h 2317988"/>
              <a:gd name="connsiteX7" fmla="*/ 0 w 3572355"/>
              <a:gd name="connsiteY7" fmla="*/ 1950011 h 2317988"/>
              <a:gd name="connsiteX8" fmla="*/ 0 w 3572355"/>
              <a:gd name="connsiteY8" fmla="*/ 478145 h 2317988"/>
              <a:gd name="connsiteX0" fmla="*/ 0 w 3618682"/>
              <a:gd name="connsiteY0" fmla="*/ 478145 h 2317988"/>
              <a:gd name="connsiteX1" fmla="*/ 367977 w 3618682"/>
              <a:gd name="connsiteY1" fmla="*/ 110168 h 2317988"/>
              <a:gd name="connsiteX2" fmla="*/ 2325003 w 3618682"/>
              <a:gd name="connsiteY2" fmla="*/ 0 h 2317988"/>
              <a:gd name="connsiteX3" fmla="*/ 2801455 w 3618682"/>
              <a:gd name="connsiteY3" fmla="*/ 235774 h 2317988"/>
              <a:gd name="connsiteX4" fmla="*/ 3618682 w 3618682"/>
              <a:gd name="connsiteY4" fmla="*/ 1740691 h 2317988"/>
              <a:gd name="connsiteX5" fmla="*/ 3320197 w 3618682"/>
              <a:gd name="connsiteY5" fmla="*/ 2306971 h 2317988"/>
              <a:gd name="connsiteX6" fmla="*/ 367977 w 3618682"/>
              <a:gd name="connsiteY6" fmla="*/ 2317988 h 2317988"/>
              <a:gd name="connsiteX7" fmla="*/ 0 w 3618682"/>
              <a:gd name="connsiteY7" fmla="*/ 1950011 h 2317988"/>
              <a:gd name="connsiteX8" fmla="*/ 0 w 3618682"/>
              <a:gd name="connsiteY8" fmla="*/ 478145 h 2317988"/>
              <a:gd name="connsiteX0" fmla="*/ 0 w 3618682"/>
              <a:gd name="connsiteY0" fmla="*/ 478145 h 2317988"/>
              <a:gd name="connsiteX1" fmla="*/ 367977 w 3618682"/>
              <a:gd name="connsiteY1" fmla="*/ 110168 h 2317988"/>
              <a:gd name="connsiteX2" fmla="*/ 2325003 w 3618682"/>
              <a:gd name="connsiteY2" fmla="*/ 0 h 2317988"/>
              <a:gd name="connsiteX3" fmla="*/ 2801455 w 3618682"/>
              <a:gd name="connsiteY3" fmla="*/ 235774 h 2317988"/>
              <a:gd name="connsiteX4" fmla="*/ 3618682 w 3618682"/>
              <a:gd name="connsiteY4" fmla="*/ 1740691 h 2317988"/>
              <a:gd name="connsiteX5" fmla="*/ 3331778 w 3618682"/>
              <a:gd name="connsiteY5" fmla="*/ 2229853 h 2317988"/>
              <a:gd name="connsiteX6" fmla="*/ 367977 w 3618682"/>
              <a:gd name="connsiteY6" fmla="*/ 2317988 h 2317988"/>
              <a:gd name="connsiteX7" fmla="*/ 0 w 3618682"/>
              <a:gd name="connsiteY7" fmla="*/ 1950011 h 2317988"/>
              <a:gd name="connsiteX8" fmla="*/ 0 w 3618682"/>
              <a:gd name="connsiteY8" fmla="*/ 478145 h 2317988"/>
              <a:gd name="connsiteX0" fmla="*/ 0 w 3635671"/>
              <a:gd name="connsiteY0" fmla="*/ 478145 h 2317988"/>
              <a:gd name="connsiteX1" fmla="*/ 367977 w 3635671"/>
              <a:gd name="connsiteY1" fmla="*/ 110168 h 2317988"/>
              <a:gd name="connsiteX2" fmla="*/ 2325003 w 3635671"/>
              <a:gd name="connsiteY2" fmla="*/ 0 h 2317988"/>
              <a:gd name="connsiteX3" fmla="*/ 2801455 w 3635671"/>
              <a:gd name="connsiteY3" fmla="*/ 235774 h 2317988"/>
              <a:gd name="connsiteX4" fmla="*/ 3618682 w 3635671"/>
              <a:gd name="connsiteY4" fmla="*/ 1740691 h 2317988"/>
              <a:gd name="connsiteX5" fmla="*/ 3331778 w 3635671"/>
              <a:gd name="connsiteY5" fmla="*/ 2229853 h 2317988"/>
              <a:gd name="connsiteX6" fmla="*/ 367977 w 3635671"/>
              <a:gd name="connsiteY6" fmla="*/ 2317988 h 2317988"/>
              <a:gd name="connsiteX7" fmla="*/ 0 w 3635671"/>
              <a:gd name="connsiteY7" fmla="*/ 1950011 h 2317988"/>
              <a:gd name="connsiteX8" fmla="*/ 0 w 3635671"/>
              <a:gd name="connsiteY8" fmla="*/ 478145 h 2317988"/>
              <a:gd name="connsiteX0" fmla="*/ 0 w 3534964"/>
              <a:gd name="connsiteY0" fmla="*/ 478145 h 2317988"/>
              <a:gd name="connsiteX1" fmla="*/ 367977 w 3534964"/>
              <a:gd name="connsiteY1" fmla="*/ 110168 h 2317988"/>
              <a:gd name="connsiteX2" fmla="*/ 2325003 w 3534964"/>
              <a:gd name="connsiteY2" fmla="*/ 0 h 2317988"/>
              <a:gd name="connsiteX3" fmla="*/ 2801455 w 3534964"/>
              <a:gd name="connsiteY3" fmla="*/ 235774 h 2317988"/>
              <a:gd name="connsiteX4" fmla="*/ 3502863 w 3534964"/>
              <a:gd name="connsiteY4" fmla="*/ 1542387 h 2317988"/>
              <a:gd name="connsiteX5" fmla="*/ 3331778 w 3534964"/>
              <a:gd name="connsiteY5" fmla="*/ 2229853 h 2317988"/>
              <a:gd name="connsiteX6" fmla="*/ 367977 w 3534964"/>
              <a:gd name="connsiteY6" fmla="*/ 2317988 h 2317988"/>
              <a:gd name="connsiteX7" fmla="*/ 0 w 3534964"/>
              <a:gd name="connsiteY7" fmla="*/ 1950011 h 2317988"/>
              <a:gd name="connsiteX8" fmla="*/ 0 w 3534964"/>
              <a:gd name="connsiteY8" fmla="*/ 478145 h 2317988"/>
              <a:gd name="connsiteX0" fmla="*/ 0 w 3601657"/>
              <a:gd name="connsiteY0" fmla="*/ 478145 h 2317988"/>
              <a:gd name="connsiteX1" fmla="*/ 367977 w 3601657"/>
              <a:gd name="connsiteY1" fmla="*/ 110168 h 2317988"/>
              <a:gd name="connsiteX2" fmla="*/ 2325003 w 3601657"/>
              <a:gd name="connsiteY2" fmla="*/ 0 h 2317988"/>
              <a:gd name="connsiteX3" fmla="*/ 2801455 w 3601657"/>
              <a:gd name="connsiteY3" fmla="*/ 235774 h 2317988"/>
              <a:gd name="connsiteX4" fmla="*/ 3502863 w 3601657"/>
              <a:gd name="connsiteY4" fmla="*/ 1542387 h 2317988"/>
              <a:gd name="connsiteX5" fmla="*/ 3331778 w 3601657"/>
              <a:gd name="connsiteY5" fmla="*/ 2229853 h 2317988"/>
              <a:gd name="connsiteX6" fmla="*/ 367977 w 3601657"/>
              <a:gd name="connsiteY6" fmla="*/ 2317988 h 2317988"/>
              <a:gd name="connsiteX7" fmla="*/ 0 w 3601657"/>
              <a:gd name="connsiteY7" fmla="*/ 1950011 h 2317988"/>
              <a:gd name="connsiteX8" fmla="*/ 0 w 3601657"/>
              <a:gd name="connsiteY8" fmla="*/ 478145 h 2317988"/>
              <a:gd name="connsiteX0" fmla="*/ 0 w 3601657"/>
              <a:gd name="connsiteY0" fmla="*/ 484215 h 2324058"/>
              <a:gd name="connsiteX1" fmla="*/ 367977 w 3601657"/>
              <a:gd name="connsiteY1" fmla="*/ 116238 h 2324058"/>
              <a:gd name="connsiteX2" fmla="*/ 2325003 w 3601657"/>
              <a:gd name="connsiteY2" fmla="*/ 6070 h 2324058"/>
              <a:gd name="connsiteX3" fmla="*/ 2743546 w 3601657"/>
              <a:gd name="connsiteY3" fmla="*/ 175743 h 2324058"/>
              <a:gd name="connsiteX4" fmla="*/ 3502863 w 3601657"/>
              <a:gd name="connsiteY4" fmla="*/ 1548457 h 2324058"/>
              <a:gd name="connsiteX5" fmla="*/ 3331778 w 3601657"/>
              <a:gd name="connsiteY5" fmla="*/ 2235923 h 2324058"/>
              <a:gd name="connsiteX6" fmla="*/ 367977 w 3601657"/>
              <a:gd name="connsiteY6" fmla="*/ 2324058 h 2324058"/>
              <a:gd name="connsiteX7" fmla="*/ 0 w 3601657"/>
              <a:gd name="connsiteY7" fmla="*/ 1956081 h 2324058"/>
              <a:gd name="connsiteX8" fmla="*/ 0 w 3601657"/>
              <a:gd name="connsiteY8" fmla="*/ 484215 h 2324058"/>
              <a:gd name="connsiteX0" fmla="*/ 0 w 3601657"/>
              <a:gd name="connsiteY0" fmla="*/ 478146 h 2317989"/>
              <a:gd name="connsiteX1" fmla="*/ 367977 w 3601657"/>
              <a:gd name="connsiteY1" fmla="*/ 110169 h 2317989"/>
              <a:gd name="connsiteX2" fmla="*/ 2325003 w 3601657"/>
              <a:gd name="connsiteY2" fmla="*/ 1 h 2317989"/>
              <a:gd name="connsiteX3" fmla="*/ 2743546 w 3601657"/>
              <a:gd name="connsiteY3" fmla="*/ 224758 h 2317989"/>
              <a:gd name="connsiteX4" fmla="*/ 3502863 w 3601657"/>
              <a:gd name="connsiteY4" fmla="*/ 1542388 h 2317989"/>
              <a:gd name="connsiteX5" fmla="*/ 3331778 w 3601657"/>
              <a:gd name="connsiteY5" fmla="*/ 2229854 h 2317989"/>
              <a:gd name="connsiteX6" fmla="*/ 367977 w 3601657"/>
              <a:gd name="connsiteY6" fmla="*/ 2317989 h 2317989"/>
              <a:gd name="connsiteX7" fmla="*/ 0 w 3601657"/>
              <a:gd name="connsiteY7" fmla="*/ 1950012 h 2317989"/>
              <a:gd name="connsiteX8" fmla="*/ 0 w 3601657"/>
              <a:gd name="connsiteY8" fmla="*/ 478146 h 2317989"/>
              <a:gd name="connsiteX0" fmla="*/ 0 w 3666176"/>
              <a:gd name="connsiteY0" fmla="*/ 478146 h 2317989"/>
              <a:gd name="connsiteX1" fmla="*/ 367977 w 3666176"/>
              <a:gd name="connsiteY1" fmla="*/ 110169 h 2317989"/>
              <a:gd name="connsiteX2" fmla="*/ 2325003 w 3666176"/>
              <a:gd name="connsiteY2" fmla="*/ 1 h 2317989"/>
              <a:gd name="connsiteX3" fmla="*/ 2743546 w 3666176"/>
              <a:gd name="connsiteY3" fmla="*/ 224758 h 2317989"/>
              <a:gd name="connsiteX4" fmla="*/ 3583936 w 3666176"/>
              <a:gd name="connsiteY4" fmla="*/ 1773742 h 2317989"/>
              <a:gd name="connsiteX5" fmla="*/ 3331778 w 3666176"/>
              <a:gd name="connsiteY5" fmla="*/ 2229854 h 2317989"/>
              <a:gd name="connsiteX6" fmla="*/ 367977 w 3666176"/>
              <a:gd name="connsiteY6" fmla="*/ 2317989 h 2317989"/>
              <a:gd name="connsiteX7" fmla="*/ 0 w 3666176"/>
              <a:gd name="connsiteY7" fmla="*/ 1950012 h 2317989"/>
              <a:gd name="connsiteX8" fmla="*/ 0 w 3666176"/>
              <a:gd name="connsiteY8" fmla="*/ 478146 h 2317989"/>
              <a:gd name="connsiteX0" fmla="*/ 0 w 3622270"/>
              <a:gd name="connsiteY0" fmla="*/ 478146 h 2317989"/>
              <a:gd name="connsiteX1" fmla="*/ 367977 w 3622270"/>
              <a:gd name="connsiteY1" fmla="*/ 110169 h 2317989"/>
              <a:gd name="connsiteX2" fmla="*/ 2325003 w 3622270"/>
              <a:gd name="connsiteY2" fmla="*/ 1 h 2317989"/>
              <a:gd name="connsiteX3" fmla="*/ 2743546 w 3622270"/>
              <a:gd name="connsiteY3" fmla="*/ 224758 h 2317989"/>
              <a:gd name="connsiteX4" fmla="*/ 3583936 w 3622270"/>
              <a:gd name="connsiteY4" fmla="*/ 1773742 h 2317989"/>
              <a:gd name="connsiteX5" fmla="*/ 3331778 w 3622270"/>
              <a:gd name="connsiteY5" fmla="*/ 2229854 h 2317989"/>
              <a:gd name="connsiteX6" fmla="*/ 367977 w 3622270"/>
              <a:gd name="connsiteY6" fmla="*/ 2317989 h 2317989"/>
              <a:gd name="connsiteX7" fmla="*/ 0 w 3622270"/>
              <a:gd name="connsiteY7" fmla="*/ 1950012 h 2317989"/>
              <a:gd name="connsiteX8" fmla="*/ 0 w 3622270"/>
              <a:gd name="connsiteY8" fmla="*/ 478146 h 2317989"/>
              <a:gd name="connsiteX0" fmla="*/ 0 w 3622270"/>
              <a:gd name="connsiteY0" fmla="*/ 478146 h 2317989"/>
              <a:gd name="connsiteX1" fmla="*/ 367977 w 3622270"/>
              <a:gd name="connsiteY1" fmla="*/ 110169 h 2317989"/>
              <a:gd name="connsiteX2" fmla="*/ 2325003 w 3622270"/>
              <a:gd name="connsiteY2" fmla="*/ 1 h 2317989"/>
              <a:gd name="connsiteX3" fmla="*/ 2743546 w 3622270"/>
              <a:gd name="connsiteY3" fmla="*/ 224758 h 2317989"/>
              <a:gd name="connsiteX4" fmla="*/ 3583936 w 3622270"/>
              <a:gd name="connsiteY4" fmla="*/ 1773742 h 2317989"/>
              <a:gd name="connsiteX5" fmla="*/ 3331778 w 3622270"/>
              <a:gd name="connsiteY5" fmla="*/ 2229854 h 2317989"/>
              <a:gd name="connsiteX6" fmla="*/ 367977 w 3622270"/>
              <a:gd name="connsiteY6" fmla="*/ 2317989 h 2317989"/>
              <a:gd name="connsiteX7" fmla="*/ 0 w 3622270"/>
              <a:gd name="connsiteY7" fmla="*/ 1950012 h 2317989"/>
              <a:gd name="connsiteX8" fmla="*/ 0 w 3622270"/>
              <a:gd name="connsiteY8" fmla="*/ 478146 h 2317989"/>
              <a:gd name="connsiteX0" fmla="*/ 0 w 3663211"/>
              <a:gd name="connsiteY0" fmla="*/ 478146 h 2317989"/>
              <a:gd name="connsiteX1" fmla="*/ 367977 w 3663211"/>
              <a:gd name="connsiteY1" fmla="*/ 110169 h 2317989"/>
              <a:gd name="connsiteX2" fmla="*/ 2325003 w 3663211"/>
              <a:gd name="connsiteY2" fmla="*/ 1 h 2317989"/>
              <a:gd name="connsiteX3" fmla="*/ 2743546 w 3663211"/>
              <a:gd name="connsiteY3" fmla="*/ 224758 h 2317989"/>
              <a:gd name="connsiteX4" fmla="*/ 3630263 w 3663211"/>
              <a:gd name="connsiteY4" fmla="*/ 1762725 h 2317989"/>
              <a:gd name="connsiteX5" fmla="*/ 3331778 w 3663211"/>
              <a:gd name="connsiteY5" fmla="*/ 2229854 h 2317989"/>
              <a:gd name="connsiteX6" fmla="*/ 367977 w 3663211"/>
              <a:gd name="connsiteY6" fmla="*/ 2317989 h 2317989"/>
              <a:gd name="connsiteX7" fmla="*/ 0 w 3663211"/>
              <a:gd name="connsiteY7" fmla="*/ 1950012 h 2317989"/>
              <a:gd name="connsiteX8" fmla="*/ 0 w 3663211"/>
              <a:gd name="connsiteY8" fmla="*/ 478146 h 2317989"/>
              <a:gd name="connsiteX0" fmla="*/ 0 w 3663211"/>
              <a:gd name="connsiteY0" fmla="*/ 478145 h 2317988"/>
              <a:gd name="connsiteX1" fmla="*/ 367977 w 3663211"/>
              <a:gd name="connsiteY1" fmla="*/ 110168 h 2317988"/>
              <a:gd name="connsiteX2" fmla="*/ 2325003 w 3663211"/>
              <a:gd name="connsiteY2" fmla="*/ 0 h 2317988"/>
              <a:gd name="connsiteX3" fmla="*/ 2870947 w 3663211"/>
              <a:gd name="connsiteY3" fmla="*/ 235774 h 2317988"/>
              <a:gd name="connsiteX4" fmla="*/ 3630263 w 3663211"/>
              <a:gd name="connsiteY4" fmla="*/ 1762724 h 2317988"/>
              <a:gd name="connsiteX5" fmla="*/ 3331778 w 3663211"/>
              <a:gd name="connsiteY5" fmla="*/ 2229853 h 2317988"/>
              <a:gd name="connsiteX6" fmla="*/ 367977 w 3663211"/>
              <a:gd name="connsiteY6" fmla="*/ 2317988 h 2317988"/>
              <a:gd name="connsiteX7" fmla="*/ 0 w 3663211"/>
              <a:gd name="connsiteY7" fmla="*/ 1950011 h 2317988"/>
              <a:gd name="connsiteX8" fmla="*/ 0 w 3663211"/>
              <a:gd name="connsiteY8" fmla="*/ 478145 h 2317988"/>
              <a:gd name="connsiteX0" fmla="*/ 0 w 3663211"/>
              <a:gd name="connsiteY0" fmla="*/ 478145 h 2417140"/>
              <a:gd name="connsiteX1" fmla="*/ 367977 w 3663211"/>
              <a:gd name="connsiteY1" fmla="*/ 110168 h 2417140"/>
              <a:gd name="connsiteX2" fmla="*/ 2325003 w 3663211"/>
              <a:gd name="connsiteY2" fmla="*/ 0 h 2417140"/>
              <a:gd name="connsiteX3" fmla="*/ 2870947 w 3663211"/>
              <a:gd name="connsiteY3" fmla="*/ 235774 h 2417140"/>
              <a:gd name="connsiteX4" fmla="*/ 3630263 w 3663211"/>
              <a:gd name="connsiteY4" fmla="*/ 1762724 h 2417140"/>
              <a:gd name="connsiteX5" fmla="*/ 3331778 w 3663211"/>
              <a:gd name="connsiteY5" fmla="*/ 2229853 h 2417140"/>
              <a:gd name="connsiteX6" fmla="*/ 379559 w 3663211"/>
              <a:gd name="connsiteY6" fmla="*/ 2417140 h 2417140"/>
              <a:gd name="connsiteX7" fmla="*/ 0 w 3663211"/>
              <a:gd name="connsiteY7" fmla="*/ 1950011 h 2417140"/>
              <a:gd name="connsiteX8" fmla="*/ 0 w 3663211"/>
              <a:gd name="connsiteY8" fmla="*/ 478145 h 2417140"/>
              <a:gd name="connsiteX0" fmla="*/ 11581 w 3674792"/>
              <a:gd name="connsiteY0" fmla="*/ 478145 h 2417140"/>
              <a:gd name="connsiteX1" fmla="*/ 379558 w 3674792"/>
              <a:gd name="connsiteY1" fmla="*/ 110168 h 2417140"/>
              <a:gd name="connsiteX2" fmla="*/ 2336584 w 3674792"/>
              <a:gd name="connsiteY2" fmla="*/ 0 h 2417140"/>
              <a:gd name="connsiteX3" fmla="*/ 2882528 w 3674792"/>
              <a:gd name="connsiteY3" fmla="*/ 235774 h 2417140"/>
              <a:gd name="connsiteX4" fmla="*/ 3641844 w 3674792"/>
              <a:gd name="connsiteY4" fmla="*/ 1762724 h 2417140"/>
              <a:gd name="connsiteX5" fmla="*/ 3343359 w 3674792"/>
              <a:gd name="connsiteY5" fmla="*/ 2229853 h 2417140"/>
              <a:gd name="connsiteX6" fmla="*/ 391140 w 3674792"/>
              <a:gd name="connsiteY6" fmla="*/ 2417140 h 2417140"/>
              <a:gd name="connsiteX7" fmla="*/ 0 w 3674792"/>
              <a:gd name="connsiteY7" fmla="*/ 2082214 h 2417140"/>
              <a:gd name="connsiteX8" fmla="*/ 11581 w 3674792"/>
              <a:gd name="connsiteY8" fmla="*/ 478145 h 2417140"/>
              <a:gd name="connsiteX0" fmla="*/ 29465 w 3692676"/>
              <a:gd name="connsiteY0" fmla="*/ 478145 h 2417140"/>
              <a:gd name="connsiteX1" fmla="*/ 397442 w 3692676"/>
              <a:gd name="connsiteY1" fmla="*/ 110168 h 2417140"/>
              <a:gd name="connsiteX2" fmla="*/ 2354468 w 3692676"/>
              <a:gd name="connsiteY2" fmla="*/ 0 h 2417140"/>
              <a:gd name="connsiteX3" fmla="*/ 2900412 w 3692676"/>
              <a:gd name="connsiteY3" fmla="*/ 235774 h 2417140"/>
              <a:gd name="connsiteX4" fmla="*/ 3659728 w 3692676"/>
              <a:gd name="connsiteY4" fmla="*/ 1762724 h 2417140"/>
              <a:gd name="connsiteX5" fmla="*/ 3361243 w 3692676"/>
              <a:gd name="connsiteY5" fmla="*/ 2229853 h 2417140"/>
              <a:gd name="connsiteX6" fmla="*/ 409024 w 3692676"/>
              <a:gd name="connsiteY6" fmla="*/ 2417140 h 2417140"/>
              <a:gd name="connsiteX7" fmla="*/ 33458 w 3692676"/>
              <a:gd name="connsiteY7" fmla="*/ 2154636 h 2417140"/>
              <a:gd name="connsiteX8" fmla="*/ 17884 w 3692676"/>
              <a:gd name="connsiteY8" fmla="*/ 2082214 h 2417140"/>
              <a:gd name="connsiteX9" fmla="*/ 29465 w 3692676"/>
              <a:gd name="connsiteY9" fmla="*/ 478145 h 2417140"/>
              <a:gd name="connsiteX0" fmla="*/ 18613 w 3681824"/>
              <a:gd name="connsiteY0" fmla="*/ 478145 h 2417140"/>
              <a:gd name="connsiteX1" fmla="*/ 386590 w 3681824"/>
              <a:gd name="connsiteY1" fmla="*/ 110168 h 2417140"/>
              <a:gd name="connsiteX2" fmla="*/ 2343616 w 3681824"/>
              <a:gd name="connsiteY2" fmla="*/ 0 h 2417140"/>
              <a:gd name="connsiteX3" fmla="*/ 2889560 w 3681824"/>
              <a:gd name="connsiteY3" fmla="*/ 235774 h 2417140"/>
              <a:gd name="connsiteX4" fmla="*/ 3648876 w 3681824"/>
              <a:gd name="connsiteY4" fmla="*/ 1762724 h 2417140"/>
              <a:gd name="connsiteX5" fmla="*/ 3350391 w 3681824"/>
              <a:gd name="connsiteY5" fmla="*/ 2229853 h 2417140"/>
              <a:gd name="connsiteX6" fmla="*/ 398172 w 3681824"/>
              <a:gd name="connsiteY6" fmla="*/ 2417140 h 2417140"/>
              <a:gd name="connsiteX7" fmla="*/ 22606 w 3681824"/>
              <a:gd name="connsiteY7" fmla="*/ 2154636 h 2417140"/>
              <a:gd name="connsiteX8" fmla="*/ 53360 w 3681824"/>
              <a:gd name="connsiteY8" fmla="*/ 1927977 h 2417140"/>
              <a:gd name="connsiteX9" fmla="*/ 18613 w 3681824"/>
              <a:gd name="connsiteY9" fmla="*/ 478145 h 2417140"/>
              <a:gd name="connsiteX0" fmla="*/ 91457 w 3754668"/>
              <a:gd name="connsiteY0" fmla="*/ 478145 h 2417140"/>
              <a:gd name="connsiteX1" fmla="*/ 459434 w 3754668"/>
              <a:gd name="connsiteY1" fmla="*/ 110168 h 2417140"/>
              <a:gd name="connsiteX2" fmla="*/ 2416460 w 3754668"/>
              <a:gd name="connsiteY2" fmla="*/ 0 h 2417140"/>
              <a:gd name="connsiteX3" fmla="*/ 2962404 w 3754668"/>
              <a:gd name="connsiteY3" fmla="*/ 235774 h 2417140"/>
              <a:gd name="connsiteX4" fmla="*/ 3721720 w 3754668"/>
              <a:gd name="connsiteY4" fmla="*/ 1762724 h 2417140"/>
              <a:gd name="connsiteX5" fmla="*/ 3423235 w 3754668"/>
              <a:gd name="connsiteY5" fmla="*/ 2229853 h 2417140"/>
              <a:gd name="connsiteX6" fmla="*/ 471016 w 3754668"/>
              <a:gd name="connsiteY6" fmla="*/ 2417140 h 2417140"/>
              <a:gd name="connsiteX7" fmla="*/ 14376 w 3754668"/>
              <a:gd name="connsiteY7" fmla="*/ 2044468 h 2417140"/>
              <a:gd name="connsiteX8" fmla="*/ 126204 w 3754668"/>
              <a:gd name="connsiteY8" fmla="*/ 1927977 h 2417140"/>
              <a:gd name="connsiteX9" fmla="*/ 91457 w 3754668"/>
              <a:gd name="connsiteY9" fmla="*/ 478145 h 2417140"/>
              <a:gd name="connsiteX0" fmla="*/ 97981 w 3761192"/>
              <a:gd name="connsiteY0" fmla="*/ 478145 h 2417140"/>
              <a:gd name="connsiteX1" fmla="*/ 465958 w 3761192"/>
              <a:gd name="connsiteY1" fmla="*/ 110168 h 2417140"/>
              <a:gd name="connsiteX2" fmla="*/ 2422984 w 3761192"/>
              <a:gd name="connsiteY2" fmla="*/ 0 h 2417140"/>
              <a:gd name="connsiteX3" fmla="*/ 2968928 w 3761192"/>
              <a:gd name="connsiteY3" fmla="*/ 235774 h 2417140"/>
              <a:gd name="connsiteX4" fmla="*/ 3728244 w 3761192"/>
              <a:gd name="connsiteY4" fmla="*/ 1762724 h 2417140"/>
              <a:gd name="connsiteX5" fmla="*/ 3429759 w 3761192"/>
              <a:gd name="connsiteY5" fmla="*/ 2229853 h 2417140"/>
              <a:gd name="connsiteX6" fmla="*/ 477540 w 3761192"/>
              <a:gd name="connsiteY6" fmla="*/ 2417140 h 2417140"/>
              <a:gd name="connsiteX7" fmla="*/ 20900 w 3761192"/>
              <a:gd name="connsiteY7" fmla="*/ 2044468 h 2417140"/>
              <a:gd name="connsiteX8" fmla="*/ 63237 w 3761192"/>
              <a:gd name="connsiteY8" fmla="*/ 1850859 h 2417140"/>
              <a:gd name="connsiteX9" fmla="*/ 97981 w 3761192"/>
              <a:gd name="connsiteY9" fmla="*/ 478145 h 2417140"/>
              <a:gd name="connsiteX0" fmla="*/ 69332 w 3732543"/>
              <a:gd name="connsiteY0" fmla="*/ 478145 h 2417140"/>
              <a:gd name="connsiteX1" fmla="*/ 437309 w 3732543"/>
              <a:gd name="connsiteY1" fmla="*/ 110168 h 2417140"/>
              <a:gd name="connsiteX2" fmla="*/ 2394335 w 3732543"/>
              <a:gd name="connsiteY2" fmla="*/ 0 h 2417140"/>
              <a:gd name="connsiteX3" fmla="*/ 2940279 w 3732543"/>
              <a:gd name="connsiteY3" fmla="*/ 235774 h 2417140"/>
              <a:gd name="connsiteX4" fmla="*/ 3699595 w 3732543"/>
              <a:gd name="connsiteY4" fmla="*/ 1762724 h 2417140"/>
              <a:gd name="connsiteX5" fmla="*/ 3401110 w 3732543"/>
              <a:gd name="connsiteY5" fmla="*/ 2229853 h 2417140"/>
              <a:gd name="connsiteX6" fmla="*/ 448891 w 3732543"/>
              <a:gd name="connsiteY6" fmla="*/ 2417140 h 2417140"/>
              <a:gd name="connsiteX7" fmla="*/ 26997 w 3732543"/>
              <a:gd name="connsiteY7" fmla="*/ 2110569 h 2417140"/>
              <a:gd name="connsiteX8" fmla="*/ 34588 w 3732543"/>
              <a:gd name="connsiteY8" fmla="*/ 1850859 h 2417140"/>
              <a:gd name="connsiteX9" fmla="*/ 69332 w 3732543"/>
              <a:gd name="connsiteY9" fmla="*/ 478145 h 2417140"/>
              <a:gd name="connsiteX0" fmla="*/ 49196 w 3712407"/>
              <a:gd name="connsiteY0" fmla="*/ 478145 h 2417140"/>
              <a:gd name="connsiteX1" fmla="*/ 417173 w 3712407"/>
              <a:gd name="connsiteY1" fmla="*/ 110168 h 2417140"/>
              <a:gd name="connsiteX2" fmla="*/ 2374199 w 3712407"/>
              <a:gd name="connsiteY2" fmla="*/ 0 h 2417140"/>
              <a:gd name="connsiteX3" fmla="*/ 2920143 w 3712407"/>
              <a:gd name="connsiteY3" fmla="*/ 235774 h 2417140"/>
              <a:gd name="connsiteX4" fmla="*/ 3679459 w 3712407"/>
              <a:gd name="connsiteY4" fmla="*/ 1762724 h 2417140"/>
              <a:gd name="connsiteX5" fmla="*/ 3380974 w 3712407"/>
              <a:gd name="connsiteY5" fmla="*/ 2229853 h 2417140"/>
              <a:gd name="connsiteX6" fmla="*/ 428755 w 3712407"/>
              <a:gd name="connsiteY6" fmla="*/ 2417140 h 2417140"/>
              <a:gd name="connsiteX7" fmla="*/ 6861 w 3712407"/>
              <a:gd name="connsiteY7" fmla="*/ 2110569 h 2417140"/>
              <a:gd name="connsiteX8" fmla="*/ 361910 w 3712407"/>
              <a:gd name="connsiteY8" fmla="*/ 1994079 h 2417140"/>
              <a:gd name="connsiteX9" fmla="*/ 49196 w 3712407"/>
              <a:gd name="connsiteY9" fmla="*/ 478145 h 2417140"/>
              <a:gd name="connsiteX0" fmla="*/ 64939 w 3728150"/>
              <a:gd name="connsiteY0" fmla="*/ 478145 h 2417140"/>
              <a:gd name="connsiteX1" fmla="*/ 432916 w 3728150"/>
              <a:gd name="connsiteY1" fmla="*/ 110168 h 2417140"/>
              <a:gd name="connsiteX2" fmla="*/ 2389942 w 3728150"/>
              <a:gd name="connsiteY2" fmla="*/ 0 h 2417140"/>
              <a:gd name="connsiteX3" fmla="*/ 2935886 w 3728150"/>
              <a:gd name="connsiteY3" fmla="*/ 235774 h 2417140"/>
              <a:gd name="connsiteX4" fmla="*/ 3695202 w 3728150"/>
              <a:gd name="connsiteY4" fmla="*/ 1762724 h 2417140"/>
              <a:gd name="connsiteX5" fmla="*/ 3396717 w 3728150"/>
              <a:gd name="connsiteY5" fmla="*/ 2229853 h 2417140"/>
              <a:gd name="connsiteX6" fmla="*/ 444498 w 3728150"/>
              <a:gd name="connsiteY6" fmla="*/ 2417140 h 2417140"/>
              <a:gd name="connsiteX7" fmla="*/ 22604 w 3728150"/>
              <a:gd name="connsiteY7" fmla="*/ 2110569 h 2417140"/>
              <a:gd name="connsiteX8" fmla="*/ 53359 w 3728150"/>
              <a:gd name="connsiteY8" fmla="*/ 1938995 h 2417140"/>
              <a:gd name="connsiteX9" fmla="*/ 64939 w 3728150"/>
              <a:gd name="connsiteY9" fmla="*/ 478145 h 2417140"/>
              <a:gd name="connsiteX0" fmla="*/ 68701 w 3731912"/>
              <a:gd name="connsiteY0" fmla="*/ 478145 h 2417140"/>
              <a:gd name="connsiteX1" fmla="*/ 436678 w 3731912"/>
              <a:gd name="connsiteY1" fmla="*/ 110168 h 2417140"/>
              <a:gd name="connsiteX2" fmla="*/ 2393704 w 3731912"/>
              <a:gd name="connsiteY2" fmla="*/ 0 h 2417140"/>
              <a:gd name="connsiteX3" fmla="*/ 2939648 w 3731912"/>
              <a:gd name="connsiteY3" fmla="*/ 235774 h 2417140"/>
              <a:gd name="connsiteX4" fmla="*/ 3698964 w 3731912"/>
              <a:gd name="connsiteY4" fmla="*/ 1762724 h 2417140"/>
              <a:gd name="connsiteX5" fmla="*/ 3400479 w 3731912"/>
              <a:gd name="connsiteY5" fmla="*/ 2229853 h 2417140"/>
              <a:gd name="connsiteX6" fmla="*/ 448260 w 3731912"/>
              <a:gd name="connsiteY6" fmla="*/ 2417140 h 2417140"/>
              <a:gd name="connsiteX7" fmla="*/ 26366 w 3731912"/>
              <a:gd name="connsiteY7" fmla="*/ 2110569 h 2417140"/>
              <a:gd name="connsiteX8" fmla="*/ 57121 w 3731912"/>
              <a:gd name="connsiteY8" fmla="*/ 1938995 h 2417140"/>
              <a:gd name="connsiteX9" fmla="*/ 68701 w 3731912"/>
              <a:gd name="connsiteY9" fmla="*/ 478145 h 2417140"/>
              <a:gd name="connsiteX0" fmla="*/ 71347 w 3734558"/>
              <a:gd name="connsiteY0" fmla="*/ 478145 h 2417140"/>
              <a:gd name="connsiteX1" fmla="*/ 439324 w 3734558"/>
              <a:gd name="connsiteY1" fmla="*/ 110168 h 2417140"/>
              <a:gd name="connsiteX2" fmla="*/ 2396350 w 3734558"/>
              <a:gd name="connsiteY2" fmla="*/ 0 h 2417140"/>
              <a:gd name="connsiteX3" fmla="*/ 2942294 w 3734558"/>
              <a:gd name="connsiteY3" fmla="*/ 235774 h 2417140"/>
              <a:gd name="connsiteX4" fmla="*/ 3701610 w 3734558"/>
              <a:gd name="connsiteY4" fmla="*/ 1762724 h 2417140"/>
              <a:gd name="connsiteX5" fmla="*/ 3403125 w 3734558"/>
              <a:gd name="connsiteY5" fmla="*/ 2229853 h 2417140"/>
              <a:gd name="connsiteX6" fmla="*/ 450906 w 3734558"/>
              <a:gd name="connsiteY6" fmla="*/ 2417140 h 2417140"/>
              <a:gd name="connsiteX7" fmla="*/ 29012 w 3734558"/>
              <a:gd name="connsiteY7" fmla="*/ 2110569 h 2417140"/>
              <a:gd name="connsiteX8" fmla="*/ 48185 w 3734558"/>
              <a:gd name="connsiteY8" fmla="*/ 1322050 h 2417140"/>
              <a:gd name="connsiteX9" fmla="*/ 71347 w 3734558"/>
              <a:gd name="connsiteY9" fmla="*/ 478145 h 2417140"/>
              <a:gd name="connsiteX0" fmla="*/ 71347 w 3734558"/>
              <a:gd name="connsiteY0" fmla="*/ 478145 h 2432411"/>
              <a:gd name="connsiteX1" fmla="*/ 439324 w 3734558"/>
              <a:gd name="connsiteY1" fmla="*/ 110168 h 2432411"/>
              <a:gd name="connsiteX2" fmla="*/ 2396350 w 3734558"/>
              <a:gd name="connsiteY2" fmla="*/ 0 h 2432411"/>
              <a:gd name="connsiteX3" fmla="*/ 2942294 w 3734558"/>
              <a:gd name="connsiteY3" fmla="*/ 235774 h 2432411"/>
              <a:gd name="connsiteX4" fmla="*/ 3701610 w 3734558"/>
              <a:gd name="connsiteY4" fmla="*/ 1762724 h 2432411"/>
              <a:gd name="connsiteX5" fmla="*/ 3403125 w 3734558"/>
              <a:gd name="connsiteY5" fmla="*/ 2229853 h 2432411"/>
              <a:gd name="connsiteX6" fmla="*/ 450906 w 3734558"/>
              <a:gd name="connsiteY6" fmla="*/ 2417140 h 2432411"/>
              <a:gd name="connsiteX7" fmla="*/ 29012 w 3734558"/>
              <a:gd name="connsiteY7" fmla="*/ 2408024 h 2432411"/>
              <a:gd name="connsiteX8" fmla="*/ 48185 w 3734558"/>
              <a:gd name="connsiteY8" fmla="*/ 1322050 h 2432411"/>
              <a:gd name="connsiteX9" fmla="*/ 71347 w 3734558"/>
              <a:gd name="connsiteY9" fmla="*/ 478145 h 2432411"/>
              <a:gd name="connsiteX0" fmla="*/ 99327 w 3762538"/>
              <a:gd name="connsiteY0" fmla="*/ 478145 h 2417140"/>
              <a:gd name="connsiteX1" fmla="*/ 467304 w 3762538"/>
              <a:gd name="connsiteY1" fmla="*/ 110168 h 2417140"/>
              <a:gd name="connsiteX2" fmla="*/ 2424330 w 3762538"/>
              <a:gd name="connsiteY2" fmla="*/ 0 h 2417140"/>
              <a:gd name="connsiteX3" fmla="*/ 2970274 w 3762538"/>
              <a:gd name="connsiteY3" fmla="*/ 235774 h 2417140"/>
              <a:gd name="connsiteX4" fmla="*/ 3729590 w 3762538"/>
              <a:gd name="connsiteY4" fmla="*/ 1762724 h 2417140"/>
              <a:gd name="connsiteX5" fmla="*/ 3431105 w 3762538"/>
              <a:gd name="connsiteY5" fmla="*/ 2229853 h 2417140"/>
              <a:gd name="connsiteX6" fmla="*/ 478886 w 3762538"/>
              <a:gd name="connsiteY6" fmla="*/ 2417140 h 2417140"/>
              <a:gd name="connsiteX7" fmla="*/ 22247 w 3762538"/>
              <a:gd name="connsiteY7" fmla="*/ 2099552 h 2417140"/>
              <a:gd name="connsiteX8" fmla="*/ 76165 w 3762538"/>
              <a:gd name="connsiteY8" fmla="*/ 1322050 h 2417140"/>
              <a:gd name="connsiteX9" fmla="*/ 99327 w 3762538"/>
              <a:gd name="connsiteY9" fmla="*/ 478145 h 2417140"/>
              <a:gd name="connsiteX0" fmla="*/ 113148 w 3776359"/>
              <a:gd name="connsiteY0" fmla="*/ 478145 h 2417140"/>
              <a:gd name="connsiteX1" fmla="*/ 481125 w 3776359"/>
              <a:gd name="connsiteY1" fmla="*/ 110168 h 2417140"/>
              <a:gd name="connsiteX2" fmla="*/ 2438151 w 3776359"/>
              <a:gd name="connsiteY2" fmla="*/ 0 h 2417140"/>
              <a:gd name="connsiteX3" fmla="*/ 2984095 w 3776359"/>
              <a:gd name="connsiteY3" fmla="*/ 235774 h 2417140"/>
              <a:gd name="connsiteX4" fmla="*/ 3743411 w 3776359"/>
              <a:gd name="connsiteY4" fmla="*/ 1762724 h 2417140"/>
              <a:gd name="connsiteX5" fmla="*/ 3444926 w 3776359"/>
              <a:gd name="connsiteY5" fmla="*/ 2229853 h 2417140"/>
              <a:gd name="connsiteX6" fmla="*/ 492707 w 3776359"/>
              <a:gd name="connsiteY6" fmla="*/ 2417140 h 2417140"/>
              <a:gd name="connsiteX7" fmla="*/ 36068 w 3776359"/>
              <a:gd name="connsiteY7" fmla="*/ 2099552 h 2417140"/>
              <a:gd name="connsiteX8" fmla="*/ 32077 w 3776359"/>
              <a:gd name="connsiteY8" fmla="*/ 1883910 h 2417140"/>
              <a:gd name="connsiteX9" fmla="*/ 113148 w 3776359"/>
              <a:gd name="connsiteY9" fmla="*/ 478145 h 2417140"/>
              <a:gd name="connsiteX0" fmla="*/ 113148 w 3776359"/>
              <a:gd name="connsiteY0" fmla="*/ 478145 h 2417140"/>
              <a:gd name="connsiteX1" fmla="*/ 481125 w 3776359"/>
              <a:gd name="connsiteY1" fmla="*/ 110168 h 2417140"/>
              <a:gd name="connsiteX2" fmla="*/ 2438151 w 3776359"/>
              <a:gd name="connsiteY2" fmla="*/ 0 h 2417140"/>
              <a:gd name="connsiteX3" fmla="*/ 2984095 w 3776359"/>
              <a:gd name="connsiteY3" fmla="*/ 235774 h 2417140"/>
              <a:gd name="connsiteX4" fmla="*/ 3743411 w 3776359"/>
              <a:gd name="connsiteY4" fmla="*/ 1762724 h 2417140"/>
              <a:gd name="connsiteX5" fmla="*/ 3444926 w 3776359"/>
              <a:gd name="connsiteY5" fmla="*/ 2229853 h 2417140"/>
              <a:gd name="connsiteX6" fmla="*/ 492707 w 3776359"/>
              <a:gd name="connsiteY6" fmla="*/ 2417140 h 2417140"/>
              <a:gd name="connsiteX7" fmla="*/ 36068 w 3776359"/>
              <a:gd name="connsiteY7" fmla="*/ 2099552 h 2417140"/>
              <a:gd name="connsiteX8" fmla="*/ 32077 w 3776359"/>
              <a:gd name="connsiteY8" fmla="*/ 1465269 h 2417140"/>
              <a:gd name="connsiteX9" fmla="*/ 113148 w 3776359"/>
              <a:gd name="connsiteY9" fmla="*/ 478145 h 2417140"/>
              <a:gd name="connsiteX0" fmla="*/ 106094 w 3769305"/>
              <a:gd name="connsiteY0" fmla="*/ 478145 h 2417140"/>
              <a:gd name="connsiteX1" fmla="*/ 474071 w 3769305"/>
              <a:gd name="connsiteY1" fmla="*/ 110168 h 2417140"/>
              <a:gd name="connsiteX2" fmla="*/ 2431097 w 3769305"/>
              <a:gd name="connsiteY2" fmla="*/ 0 h 2417140"/>
              <a:gd name="connsiteX3" fmla="*/ 2977041 w 3769305"/>
              <a:gd name="connsiteY3" fmla="*/ 235774 h 2417140"/>
              <a:gd name="connsiteX4" fmla="*/ 3736357 w 3769305"/>
              <a:gd name="connsiteY4" fmla="*/ 1762724 h 2417140"/>
              <a:gd name="connsiteX5" fmla="*/ 3437872 w 3769305"/>
              <a:gd name="connsiteY5" fmla="*/ 2229853 h 2417140"/>
              <a:gd name="connsiteX6" fmla="*/ 485653 w 3769305"/>
              <a:gd name="connsiteY6" fmla="*/ 2417140 h 2417140"/>
              <a:gd name="connsiteX7" fmla="*/ 29014 w 3769305"/>
              <a:gd name="connsiteY7" fmla="*/ 2099552 h 2417140"/>
              <a:gd name="connsiteX8" fmla="*/ 48186 w 3769305"/>
              <a:gd name="connsiteY8" fmla="*/ 1410185 h 2417140"/>
              <a:gd name="connsiteX9" fmla="*/ 106094 w 3769305"/>
              <a:gd name="connsiteY9" fmla="*/ 478145 h 2417140"/>
              <a:gd name="connsiteX0" fmla="*/ 69356 w 3732567"/>
              <a:gd name="connsiteY0" fmla="*/ 478145 h 2417140"/>
              <a:gd name="connsiteX1" fmla="*/ 437333 w 3732567"/>
              <a:gd name="connsiteY1" fmla="*/ 110168 h 2417140"/>
              <a:gd name="connsiteX2" fmla="*/ 2394359 w 3732567"/>
              <a:gd name="connsiteY2" fmla="*/ 0 h 2417140"/>
              <a:gd name="connsiteX3" fmla="*/ 2940303 w 3732567"/>
              <a:gd name="connsiteY3" fmla="*/ 235774 h 2417140"/>
              <a:gd name="connsiteX4" fmla="*/ 3699619 w 3732567"/>
              <a:gd name="connsiteY4" fmla="*/ 1762724 h 2417140"/>
              <a:gd name="connsiteX5" fmla="*/ 3401134 w 3732567"/>
              <a:gd name="connsiteY5" fmla="*/ 2229853 h 2417140"/>
              <a:gd name="connsiteX6" fmla="*/ 448915 w 3732567"/>
              <a:gd name="connsiteY6" fmla="*/ 2417140 h 2417140"/>
              <a:gd name="connsiteX7" fmla="*/ 61768 w 3732567"/>
              <a:gd name="connsiteY7" fmla="*/ 2000400 h 2417140"/>
              <a:gd name="connsiteX8" fmla="*/ 11448 w 3732567"/>
              <a:gd name="connsiteY8" fmla="*/ 1410185 h 2417140"/>
              <a:gd name="connsiteX9" fmla="*/ 69356 w 3732567"/>
              <a:gd name="connsiteY9" fmla="*/ 478145 h 2417140"/>
              <a:gd name="connsiteX0" fmla="*/ 175046 w 3838257"/>
              <a:gd name="connsiteY0" fmla="*/ 478145 h 2417140"/>
              <a:gd name="connsiteX1" fmla="*/ 543023 w 3838257"/>
              <a:gd name="connsiteY1" fmla="*/ 110168 h 2417140"/>
              <a:gd name="connsiteX2" fmla="*/ 2500049 w 3838257"/>
              <a:gd name="connsiteY2" fmla="*/ 0 h 2417140"/>
              <a:gd name="connsiteX3" fmla="*/ 3045993 w 3838257"/>
              <a:gd name="connsiteY3" fmla="*/ 235774 h 2417140"/>
              <a:gd name="connsiteX4" fmla="*/ 3805309 w 3838257"/>
              <a:gd name="connsiteY4" fmla="*/ 1762724 h 2417140"/>
              <a:gd name="connsiteX5" fmla="*/ 3506824 w 3838257"/>
              <a:gd name="connsiteY5" fmla="*/ 2229853 h 2417140"/>
              <a:gd name="connsiteX6" fmla="*/ 554605 w 3838257"/>
              <a:gd name="connsiteY6" fmla="*/ 2417140 h 2417140"/>
              <a:gd name="connsiteX7" fmla="*/ 16893 w 3838257"/>
              <a:gd name="connsiteY7" fmla="*/ 2198704 h 2417140"/>
              <a:gd name="connsiteX8" fmla="*/ 117138 w 3838257"/>
              <a:gd name="connsiteY8" fmla="*/ 1410185 h 2417140"/>
              <a:gd name="connsiteX9" fmla="*/ 175046 w 3838257"/>
              <a:gd name="connsiteY9" fmla="*/ 478145 h 2417140"/>
              <a:gd name="connsiteX0" fmla="*/ 115028 w 3778239"/>
              <a:gd name="connsiteY0" fmla="*/ 478145 h 2417140"/>
              <a:gd name="connsiteX1" fmla="*/ 483005 w 3778239"/>
              <a:gd name="connsiteY1" fmla="*/ 110168 h 2417140"/>
              <a:gd name="connsiteX2" fmla="*/ 2440031 w 3778239"/>
              <a:gd name="connsiteY2" fmla="*/ 0 h 2417140"/>
              <a:gd name="connsiteX3" fmla="*/ 2985975 w 3778239"/>
              <a:gd name="connsiteY3" fmla="*/ 235774 h 2417140"/>
              <a:gd name="connsiteX4" fmla="*/ 3745291 w 3778239"/>
              <a:gd name="connsiteY4" fmla="*/ 1762724 h 2417140"/>
              <a:gd name="connsiteX5" fmla="*/ 3446806 w 3778239"/>
              <a:gd name="connsiteY5" fmla="*/ 2229853 h 2417140"/>
              <a:gd name="connsiteX6" fmla="*/ 494587 w 3778239"/>
              <a:gd name="connsiteY6" fmla="*/ 2417140 h 2417140"/>
              <a:gd name="connsiteX7" fmla="*/ 26367 w 3778239"/>
              <a:gd name="connsiteY7" fmla="*/ 2352940 h 2417140"/>
              <a:gd name="connsiteX8" fmla="*/ 57120 w 3778239"/>
              <a:gd name="connsiteY8" fmla="*/ 1410185 h 2417140"/>
              <a:gd name="connsiteX9" fmla="*/ 115028 w 3778239"/>
              <a:gd name="connsiteY9" fmla="*/ 478145 h 2417140"/>
              <a:gd name="connsiteX0" fmla="*/ 124730 w 3787941"/>
              <a:gd name="connsiteY0" fmla="*/ 478145 h 2417140"/>
              <a:gd name="connsiteX1" fmla="*/ 492707 w 3787941"/>
              <a:gd name="connsiteY1" fmla="*/ 110168 h 2417140"/>
              <a:gd name="connsiteX2" fmla="*/ 2449733 w 3787941"/>
              <a:gd name="connsiteY2" fmla="*/ 0 h 2417140"/>
              <a:gd name="connsiteX3" fmla="*/ 2995677 w 3787941"/>
              <a:gd name="connsiteY3" fmla="*/ 235774 h 2417140"/>
              <a:gd name="connsiteX4" fmla="*/ 3754993 w 3787941"/>
              <a:gd name="connsiteY4" fmla="*/ 1762724 h 2417140"/>
              <a:gd name="connsiteX5" fmla="*/ 3456508 w 3787941"/>
              <a:gd name="connsiteY5" fmla="*/ 2229853 h 2417140"/>
              <a:gd name="connsiteX6" fmla="*/ 504289 w 3787941"/>
              <a:gd name="connsiteY6" fmla="*/ 2417140 h 2417140"/>
              <a:gd name="connsiteX7" fmla="*/ 36069 w 3787941"/>
              <a:gd name="connsiteY7" fmla="*/ 2352940 h 2417140"/>
              <a:gd name="connsiteX8" fmla="*/ 32076 w 3787941"/>
              <a:gd name="connsiteY8" fmla="*/ 2027130 h 2417140"/>
              <a:gd name="connsiteX9" fmla="*/ 124730 w 3787941"/>
              <a:gd name="connsiteY9" fmla="*/ 478145 h 2417140"/>
              <a:gd name="connsiteX0" fmla="*/ 124730 w 3787941"/>
              <a:gd name="connsiteY0" fmla="*/ 478145 h 2417140"/>
              <a:gd name="connsiteX1" fmla="*/ 492707 w 3787941"/>
              <a:gd name="connsiteY1" fmla="*/ 110168 h 2417140"/>
              <a:gd name="connsiteX2" fmla="*/ 2449733 w 3787941"/>
              <a:gd name="connsiteY2" fmla="*/ 0 h 2417140"/>
              <a:gd name="connsiteX3" fmla="*/ 2995677 w 3787941"/>
              <a:gd name="connsiteY3" fmla="*/ 235774 h 2417140"/>
              <a:gd name="connsiteX4" fmla="*/ 3754993 w 3787941"/>
              <a:gd name="connsiteY4" fmla="*/ 1762724 h 2417140"/>
              <a:gd name="connsiteX5" fmla="*/ 3456508 w 3787941"/>
              <a:gd name="connsiteY5" fmla="*/ 2229853 h 2417140"/>
              <a:gd name="connsiteX6" fmla="*/ 504289 w 3787941"/>
              <a:gd name="connsiteY6" fmla="*/ 2417140 h 2417140"/>
              <a:gd name="connsiteX7" fmla="*/ 36069 w 3787941"/>
              <a:gd name="connsiteY7" fmla="*/ 2352940 h 2417140"/>
              <a:gd name="connsiteX8" fmla="*/ 32076 w 3787941"/>
              <a:gd name="connsiteY8" fmla="*/ 2027130 h 2417140"/>
              <a:gd name="connsiteX9" fmla="*/ 124730 w 3787941"/>
              <a:gd name="connsiteY9" fmla="*/ 478145 h 2417140"/>
              <a:gd name="connsiteX0" fmla="*/ 98746 w 3761957"/>
              <a:gd name="connsiteY0" fmla="*/ 478145 h 2417140"/>
              <a:gd name="connsiteX1" fmla="*/ 466723 w 3761957"/>
              <a:gd name="connsiteY1" fmla="*/ 110168 h 2417140"/>
              <a:gd name="connsiteX2" fmla="*/ 2423749 w 3761957"/>
              <a:gd name="connsiteY2" fmla="*/ 0 h 2417140"/>
              <a:gd name="connsiteX3" fmla="*/ 2969693 w 3761957"/>
              <a:gd name="connsiteY3" fmla="*/ 235774 h 2417140"/>
              <a:gd name="connsiteX4" fmla="*/ 3729009 w 3761957"/>
              <a:gd name="connsiteY4" fmla="*/ 1762724 h 2417140"/>
              <a:gd name="connsiteX5" fmla="*/ 3430524 w 3761957"/>
              <a:gd name="connsiteY5" fmla="*/ 2229853 h 2417140"/>
              <a:gd name="connsiteX6" fmla="*/ 478305 w 3761957"/>
              <a:gd name="connsiteY6" fmla="*/ 2417140 h 2417140"/>
              <a:gd name="connsiteX7" fmla="*/ 91158 w 3761957"/>
              <a:gd name="connsiteY7" fmla="*/ 2319890 h 2417140"/>
              <a:gd name="connsiteX8" fmla="*/ 6092 w 3761957"/>
              <a:gd name="connsiteY8" fmla="*/ 2027130 h 2417140"/>
              <a:gd name="connsiteX9" fmla="*/ 98746 w 3761957"/>
              <a:gd name="connsiteY9" fmla="*/ 478145 h 2417140"/>
              <a:gd name="connsiteX0" fmla="*/ 98746 w 3761957"/>
              <a:gd name="connsiteY0" fmla="*/ 478145 h 2417140"/>
              <a:gd name="connsiteX1" fmla="*/ 466723 w 3761957"/>
              <a:gd name="connsiteY1" fmla="*/ 110168 h 2417140"/>
              <a:gd name="connsiteX2" fmla="*/ 2423749 w 3761957"/>
              <a:gd name="connsiteY2" fmla="*/ 0 h 2417140"/>
              <a:gd name="connsiteX3" fmla="*/ 2969693 w 3761957"/>
              <a:gd name="connsiteY3" fmla="*/ 235774 h 2417140"/>
              <a:gd name="connsiteX4" fmla="*/ 3729009 w 3761957"/>
              <a:gd name="connsiteY4" fmla="*/ 1762724 h 2417140"/>
              <a:gd name="connsiteX5" fmla="*/ 3430524 w 3761957"/>
              <a:gd name="connsiteY5" fmla="*/ 2229853 h 2417140"/>
              <a:gd name="connsiteX6" fmla="*/ 478305 w 3761957"/>
              <a:gd name="connsiteY6" fmla="*/ 2417140 h 2417140"/>
              <a:gd name="connsiteX7" fmla="*/ 91158 w 3761957"/>
              <a:gd name="connsiteY7" fmla="*/ 2319890 h 2417140"/>
              <a:gd name="connsiteX8" fmla="*/ 6092 w 3761957"/>
              <a:gd name="connsiteY8" fmla="*/ 2027130 h 2417140"/>
              <a:gd name="connsiteX9" fmla="*/ 98746 w 3761957"/>
              <a:gd name="connsiteY9" fmla="*/ 478145 h 2417140"/>
              <a:gd name="connsiteX0" fmla="*/ 117888 w 3781099"/>
              <a:gd name="connsiteY0" fmla="*/ 478145 h 2417140"/>
              <a:gd name="connsiteX1" fmla="*/ 485865 w 3781099"/>
              <a:gd name="connsiteY1" fmla="*/ 110168 h 2417140"/>
              <a:gd name="connsiteX2" fmla="*/ 2442891 w 3781099"/>
              <a:gd name="connsiteY2" fmla="*/ 0 h 2417140"/>
              <a:gd name="connsiteX3" fmla="*/ 2988835 w 3781099"/>
              <a:gd name="connsiteY3" fmla="*/ 235774 h 2417140"/>
              <a:gd name="connsiteX4" fmla="*/ 3748151 w 3781099"/>
              <a:gd name="connsiteY4" fmla="*/ 1762724 h 2417140"/>
              <a:gd name="connsiteX5" fmla="*/ 3449666 w 3781099"/>
              <a:gd name="connsiteY5" fmla="*/ 2229853 h 2417140"/>
              <a:gd name="connsiteX6" fmla="*/ 497447 w 3781099"/>
              <a:gd name="connsiteY6" fmla="*/ 2417140 h 2417140"/>
              <a:gd name="connsiteX7" fmla="*/ 40809 w 3781099"/>
              <a:gd name="connsiteY7" fmla="*/ 2308873 h 2417140"/>
              <a:gd name="connsiteX8" fmla="*/ 25234 w 3781099"/>
              <a:gd name="connsiteY8" fmla="*/ 2027130 h 2417140"/>
              <a:gd name="connsiteX9" fmla="*/ 117888 w 3781099"/>
              <a:gd name="connsiteY9" fmla="*/ 478145 h 2417140"/>
              <a:gd name="connsiteX0" fmla="*/ 104102 w 3767313"/>
              <a:gd name="connsiteY0" fmla="*/ 478145 h 2417140"/>
              <a:gd name="connsiteX1" fmla="*/ 472079 w 3767313"/>
              <a:gd name="connsiteY1" fmla="*/ 110168 h 2417140"/>
              <a:gd name="connsiteX2" fmla="*/ 2429105 w 3767313"/>
              <a:gd name="connsiteY2" fmla="*/ 0 h 2417140"/>
              <a:gd name="connsiteX3" fmla="*/ 2975049 w 3767313"/>
              <a:gd name="connsiteY3" fmla="*/ 235774 h 2417140"/>
              <a:gd name="connsiteX4" fmla="*/ 3734365 w 3767313"/>
              <a:gd name="connsiteY4" fmla="*/ 1762724 h 2417140"/>
              <a:gd name="connsiteX5" fmla="*/ 3435880 w 3767313"/>
              <a:gd name="connsiteY5" fmla="*/ 2229853 h 2417140"/>
              <a:gd name="connsiteX6" fmla="*/ 483661 w 3767313"/>
              <a:gd name="connsiteY6" fmla="*/ 2417140 h 2417140"/>
              <a:gd name="connsiteX7" fmla="*/ 61768 w 3767313"/>
              <a:gd name="connsiteY7" fmla="*/ 2253789 h 2417140"/>
              <a:gd name="connsiteX8" fmla="*/ 11448 w 3767313"/>
              <a:gd name="connsiteY8" fmla="*/ 2027130 h 2417140"/>
              <a:gd name="connsiteX9" fmla="*/ 104102 w 3767313"/>
              <a:gd name="connsiteY9" fmla="*/ 478145 h 2417140"/>
              <a:gd name="connsiteX0" fmla="*/ 104102 w 3767313"/>
              <a:gd name="connsiteY0" fmla="*/ 478145 h 2417140"/>
              <a:gd name="connsiteX1" fmla="*/ 472079 w 3767313"/>
              <a:gd name="connsiteY1" fmla="*/ 110168 h 2417140"/>
              <a:gd name="connsiteX2" fmla="*/ 2429105 w 3767313"/>
              <a:gd name="connsiteY2" fmla="*/ 0 h 2417140"/>
              <a:gd name="connsiteX3" fmla="*/ 2975049 w 3767313"/>
              <a:gd name="connsiteY3" fmla="*/ 235774 h 2417140"/>
              <a:gd name="connsiteX4" fmla="*/ 3734365 w 3767313"/>
              <a:gd name="connsiteY4" fmla="*/ 1762724 h 2417140"/>
              <a:gd name="connsiteX5" fmla="*/ 3435880 w 3767313"/>
              <a:gd name="connsiteY5" fmla="*/ 2229853 h 2417140"/>
              <a:gd name="connsiteX6" fmla="*/ 483661 w 3767313"/>
              <a:gd name="connsiteY6" fmla="*/ 2417140 h 2417140"/>
              <a:gd name="connsiteX7" fmla="*/ 61768 w 3767313"/>
              <a:gd name="connsiteY7" fmla="*/ 2253789 h 2417140"/>
              <a:gd name="connsiteX8" fmla="*/ 11448 w 3767313"/>
              <a:gd name="connsiteY8" fmla="*/ 2027130 h 2417140"/>
              <a:gd name="connsiteX9" fmla="*/ 104102 w 3767313"/>
              <a:gd name="connsiteY9" fmla="*/ 478145 h 2417140"/>
              <a:gd name="connsiteX0" fmla="*/ 98747 w 3761958"/>
              <a:gd name="connsiteY0" fmla="*/ 478145 h 2417140"/>
              <a:gd name="connsiteX1" fmla="*/ 466724 w 3761958"/>
              <a:gd name="connsiteY1" fmla="*/ 110168 h 2417140"/>
              <a:gd name="connsiteX2" fmla="*/ 2423750 w 3761958"/>
              <a:gd name="connsiteY2" fmla="*/ 0 h 2417140"/>
              <a:gd name="connsiteX3" fmla="*/ 2969694 w 3761958"/>
              <a:gd name="connsiteY3" fmla="*/ 235774 h 2417140"/>
              <a:gd name="connsiteX4" fmla="*/ 3729010 w 3761958"/>
              <a:gd name="connsiteY4" fmla="*/ 1762724 h 2417140"/>
              <a:gd name="connsiteX5" fmla="*/ 3430525 w 3761958"/>
              <a:gd name="connsiteY5" fmla="*/ 2229853 h 2417140"/>
              <a:gd name="connsiteX6" fmla="*/ 478306 w 3761958"/>
              <a:gd name="connsiteY6" fmla="*/ 2417140 h 2417140"/>
              <a:gd name="connsiteX7" fmla="*/ 91158 w 3761958"/>
              <a:gd name="connsiteY7" fmla="*/ 2330908 h 2417140"/>
              <a:gd name="connsiteX8" fmla="*/ 6093 w 3761958"/>
              <a:gd name="connsiteY8" fmla="*/ 2027130 h 2417140"/>
              <a:gd name="connsiteX9" fmla="*/ 98747 w 3761958"/>
              <a:gd name="connsiteY9" fmla="*/ 478145 h 2417140"/>
              <a:gd name="connsiteX0" fmla="*/ 117889 w 3781100"/>
              <a:gd name="connsiteY0" fmla="*/ 478145 h 2417140"/>
              <a:gd name="connsiteX1" fmla="*/ 485866 w 3781100"/>
              <a:gd name="connsiteY1" fmla="*/ 110168 h 2417140"/>
              <a:gd name="connsiteX2" fmla="*/ 2442892 w 3781100"/>
              <a:gd name="connsiteY2" fmla="*/ 0 h 2417140"/>
              <a:gd name="connsiteX3" fmla="*/ 2988836 w 3781100"/>
              <a:gd name="connsiteY3" fmla="*/ 235774 h 2417140"/>
              <a:gd name="connsiteX4" fmla="*/ 3748152 w 3781100"/>
              <a:gd name="connsiteY4" fmla="*/ 1762724 h 2417140"/>
              <a:gd name="connsiteX5" fmla="*/ 3449667 w 3781100"/>
              <a:gd name="connsiteY5" fmla="*/ 2229853 h 2417140"/>
              <a:gd name="connsiteX6" fmla="*/ 497448 w 3781100"/>
              <a:gd name="connsiteY6" fmla="*/ 2417140 h 2417140"/>
              <a:gd name="connsiteX7" fmla="*/ 40809 w 3781100"/>
              <a:gd name="connsiteY7" fmla="*/ 2363958 h 2417140"/>
              <a:gd name="connsiteX8" fmla="*/ 25235 w 3781100"/>
              <a:gd name="connsiteY8" fmla="*/ 2027130 h 2417140"/>
              <a:gd name="connsiteX9" fmla="*/ 117889 w 3781100"/>
              <a:gd name="connsiteY9" fmla="*/ 478145 h 2417140"/>
              <a:gd name="connsiteX0" fmla="*/ 104102 w 3767313"/>
              <a:gd name="connsiteY0" fmla="*/ 478145 h 2417140"/>
              <a:gd name="connsiteX1" fmla="*/ 472079 w 3767313"/>
              <a:gd name="connsiteY1" fmla="*/ 110168 h 2417140"/>
              <a:gd name="connsiteX2" fmla="*/ 2429105 w 3767313"/>
              <a:gd name="connsiteY2" fmla="*/ 0 h 2417140"/>
              <a:gd name="connsiteX3" fmla="*/ 2975049 w 3767313"/>
              <a:gd name="connsiteY3" fmla="*/ 235774 h 2417140"/>
              <a:gd name="connsiteX4" fmla="*/ 3734365 w 3767313"/>
              <a:gd name="connsiteY4" fmla="*/ 1762724 h 2417140"/>
              <a:gd name="connsiteX5" fmla="*/ 3435880 w 3767313"/>
              <a:gd name="connsiteY5" fmla="*/ 2229853 h 2417140"/>
              <a:gd name="connsiteX6" fmla="*/ 483661 w 3767313"/>
              <a:gd name="connsiteY6" fmla="*/ 2417140 h 2417140"/>
              <a:gd name="connsiteX7" fmla="*/ 61767 w 3767313"/>
              <a:gd name="connsiteY7" fmla="*/ 2330908 h 2417140"/>
              <a:gd name="connsiteX8" fmla="*/ 11448 w 3767313"/>
              <a:gd name="connsiteY8" fmla="*/ 2027130 h 2417140"/>
              <a:gd name="connsiteX9" fmla="*/ 104102 w 3767313"/>
              <a:gd name="connsiteY9" fmla="*/ 478145 h 2417140"/>
              <a:gd name="connsiteX0" fmla="*/ 104102 w 3767313"/>
              <a:gd name="connsiteY0" fmla="*/ 478145 h 2423497"/>
              <a:gd name="connsiteX1" fmla="*/ 472079 w 3767313"/>
              <a:gd name="connsiteY1" fmla="*/ 110168 h 2423497"/>
              <a:gd name="connsiteX2" fmla="*/ 2429105 w 3767313"/>
              <a:gd name="connsiteY2" fmla="*/ 0 h 2423497"/>
              <a:gd name="connsiteX3" fmla="*/ 2975049 w 3767313"/>
              <a:gd name="connsiteY3" fmla="*/ 235774 h 2423497"/>
              <a:gd name="connsiteX4" fmla="*/ 3734365 w 3767313"/>
              <a:gd name="connsiteY4" fmla="*/ 1762724 h 2423497"/>
              <a:gd name="connsiteX5" fmla="*/ 3435880 w 3767313"/>
              <a:gd name="connsiteY5" fmla="*/ 2229853 h 2423497"/>
              <a:gd name="connsiteX6" fmla="*/ 483661 w 3767313"/>
              <a:gd name="connsiteY6" fmla="*/ 2417140 h 2423497"/>
              <a:gd name="connsiteX7" fmla="*/ 61767 w 3767313"/>
              <a:gd name="connsiteY7" fmla="*/ 2330908 h 2423497"/>
              <a:gd name="connsiteX8" fmla="*/ 11448 w 3767313"/>
              <a:gd name="connsiteY8" fmla="*/ 2027130 h 2423497"/>
              <a:gd name="connsiteX9" fmla="*/ 104102 w 3767313"/>
              <a:gd name="connsiteY9" fmla="*/ 478145 h 2423497"/>
              <a:gd name="connsiteX0" fmla="*/ 113834 w 3777045"/>
              <a:gd name="connsiteY0" fmla="*/ 478145 h 2423497"/>
              <a:gd name="connsiteX1" fmla="*/ 481811 w 3777045"/>
              <a:gd name="connsiteY1" fmla="*/ 110168 h 2423497"/>
              <a:gd name="connsiteX2" fmla="*/ 2438837 w 3777045"/>
              <a:gd name="connsiteY2" fmla="*/ 0 h 2423497"/>
              <a:gd name="connsiteX3" fmla="*/ 2984781 w 3777045"/>
              <a:gd name="connsiteY3" fmla="*/ 235774 h 2423497"/>
              <a:gd name="connsiteX4" fmla="*/ 3744097 w 3777045"/>
              <a:gd name="connsiteY4" fmla="*/ 1762724 h 2423497"/>
              <a:gd name="connsiteX5" fmla="*/ 3445612 w 3777045"/>
              <a:gd name="connsiteY5" fmla="*/ 2229853 h 2423497"/>
              <a:gd name="connsiteX6" fmla="*/ 493393 w 3777045"/>
              <a:gd name="connsiteY6" fmla="*/ 2417140 h 2423497"/>
              <a:gd name="connsiteX7" fmla="*/ 71499 w 3777045"/>
              <a:gd name="connsiteY7" fmla="*/ 2330908 h 2423497"/>
              <a:gd name="connsiteX8" fmla="*/ 21180 w 3777045"/>
              <a:gd name="connsiteY8" fmla="*/ 2027130 h 2423497"/>
              <a:gd name="connsiteX9" fmla="*/ 113834 w 3777045"/>
              <a:gd name="connsiteY9" fmla="*/ 478145 h 2423497"/>
              <a:gd name="connsiteX0" fmla="*/ 98985 w 3762196"/>
              <a:gd name="connsiteY0" fmla="*/ 478145 h 2423497"/>
              <a:gd name="connsiteX1" fmla="*/ 466962 w 3762196"/>
              <a:gd name="connsiteY1" fmla="*/ 110168 h 2423497"/>
              <a:gd name="connsiteX2" fmla="*/ 2423988 w 3762196"/>
              <a:gd name="connsiteY2" fmla="*/ 0 h 2423497"/>
              <a:gd name="connsiteX3" fmla="*/ 2969932 w 3762196"/>
              <a:gd name="connsiteY3" fmla="*/ 235774 h 2423497"/>
              <a:gd name="connsiteX4" fmla="*/ 3729248 w 3762196"/>
              <a:gd name="connsiteY4" fmla="*/ 1762724 h 2423497"/>
              <a:gd name="connsiteX5" fmla="*/ 3430763 w 3762196"/>
              <a:gd name="connsiteY5" fmla="*/ 2229853 h 2423497"/>
              <a:gd name="connsiteX6" fmla="*/ 478544 w 3762196"/>
              <a:gd name="connsiteY6" fmla="*/ 2417140 h 2423497"/>
              <a:gd name="connsiteX7" fmla="*/ 56650 w 3762196"/>
              <a:gd name="connsiteY7" fmla="*/ 2330908 h 2423497"/>
              <a:gd name="connsiteX8" fmla="*/ 6331 w 3762196"/>
              <a:gd name="connsiteY8" fmla="*/ 2027130 h 2423497"/>
              <a:gd name="connsiteX9" fmla="*/ 98985 w 3762196"/>
              <a:gd name="connsiteY9" fmla="*/ 478145 h 2423497"/>
              <a:gd name="connsiteX0" fmla="*/ 98985 w 3762196"/>
              <a:gd name="connsiteY0" fmla="*/ 478145 h 2417140"/>
              <a:gd name="connsiteX1" fmla="*/ 466962 w 3762196"/>
              <a:gd name="connsiteY1" fmla="*/ 110168 h 2417140"/>
              <a:gd name="connsiteX2" fmla="*/ 2423988 w 3762196"/>
              <a:gd name="connsiteY2" fmla="*/ 0 h 2417140"/>
              <a:gd name="connsiteX3" fmla="*/ 2969932 w 3762196"/>
              <a:gd name="connsiteY3" fmla="*/ 235774 h 2417140"/>
              <a:gd name="connsiteX4" fmla="*/ 3729248 w 3762196"/>
              <a:gd name="connsiteY4" fmla="*/ 1762724 h 2417140"/>
              <a:gd name="connsiteX5" fmla="*/ 3430763 w 3762196"/>
              <a:gd name="connsiteY5" fmla="*/ 2229853 h 2417140"/>
              <a:gd name="connsiteX6" fmla="*/ 478544 w 3762196"/>
              <a:gd name="connsiteY6" fmla="*/ 2417140 h 2417140"/>
              <a:gd name="connsiteX7" fmla="*/ 56650 w 3762196"/>
              <a:gd name="connsiteY7" fmla="*/ 2330908 h 2417140"/>
              <a:gd name="connsiteX8" fmla="*/ 6331 w 3762196"/>
              <a:gd name="connsiteY8" fmla="*/ 2027130 h 2417140"/>
              <a:gd name="connsiteX9" fmla="*/ 98985 w 3762196"/>
              <a:gd name="connsiteY9" fmla="*/ 478145 h 2417140"/>
              <a:gd name="connsiteX0" fmla="*/ 98985 w 3762196"/>
              <a:gd name="connsiteY0" fmla="*/ 478145 h 2418152"/>
              <a:gd name="connsiteX1" fmla="*/ 466962 w 3762196"/>
              <a:gd name="connsiteY1" fmla="*/ 110168 h 2418152"/>
              <a:gd name="connsiteX2" fmla="*/ 2423988 w 3762196"/>
              <a:gd name="connsiteY2" fmla="*/ 0 h 2418152"/>
              <a:gd name="connsiteX3" fmla="*/ 2969932 w 3762196"/>
              <a:gd name="connsiteY3" fmla="*/ 235774 h 2418152"/>
              <a:gd name="connsiteX4" fmla="*/ 3729248 w 3762196"/>
              <a:gd name="connsiteY4" fmla="*/ 1762724 h 2418152"/>
              <a:gd name="connsiteX5" fmla="*/ 3430763 w 3762196"/>
              <a:gd name="connsiteY5" fmla="*/ 2229853 h 2418152"/>
              <a:gd name="connsiteX6" fmla="*/ 478544 w 3762196"/>
              <a:gd name="connsiteY6" fmla="*/ 2417140 h 2418152"/>
              <a:gd name="connsiteX7" fmla="*/ 56650 w 3762196"/>
              <a:gd name="connsiteY7" fmla="*/ 2330908 h 2418152"/>
              <a:gd name="connsiteX8" fmla="*/ 6331 w 3762196"/>
              <a:gd name="connsiteY8" fmla="*/ 2027130 h 2418152"/>
              <a:gd name="connsiteX9" fmla="*/ 98985 w 3762196"/>
              <a:gd name="connsiteY9" fmla="*/ 478145 h 2418152"/>
              <a:gd name="connsiteX0" fmla="*/ 105032 w 3768243"/>
              <a:gd name="connsiteY0" fmla="*/ 478145 h 2417874"/>
              <a:gd name="connsiteX1" fmla="*/ 473009 w 3768243"/>
              <a:gd name="connsiteY1" fmla="*/ 110168 h 2417874"/>
              <a:gd name="connsiteX2" fmla="*/ 2430035 w 3768243"/>
              <a:gd name="connsiteY2" fmla="*/ 0 h 2417874"/>
              <a:gd name="connsiteX3" fmla="*/ 2975979 w 3768243"/>
              <a:gd name="connsiteY3" fmla="*/ 235774 h 2417874"/>
              <a:gd name="connsiteX4" fmla="*/ 3735295 w 3768243"/>
              <a:gd name="connsiteY4" fmla="*/ 1762724 h 2417874"/>
              <a:gd name="connsiteX5" fmla="*/ 3436810 w 3768243"/>
              <a:gd name="connsiteY5" fmla="*/ 2229853 h 2417874"/>
              <a:gd name="connsiteX6" fmla="*/ 484591 w 3768243"/>
              <a:gd name="connsiteY6" fmla="*/ 2417140 h 2417874"/>
              <a:gd name="connsiteX7" fmla="*/ 29872 w 3768243"/>
              <a:gd name="connsiteY7" fmla="*/ 2321987 h 2417874"/>
              <a:gd name="connsiteX8" fmla="*/ 12378 w 3768243"/>
              <a:gd name="connsiteY8" fmla="*/ 2027130 h 2417874"/>
              <a:gd name="connsiteX9" fmla="*/ 105032 w 3768243"/>
              <a:gd name="connsiteY9" fmla="*/ 478145 h 2417874"/>
              <a:gd name="connsiteX0" fmla="*/ 105032 w 3768243"/>
              <a:gd name="connsiteY0" fmla="*/ 478145 h 2417874"/>
              <a:gd name="connsiteX1" fmla="*/ 473009 w 3768243"/>
              <a:gd name="connsiteY1" fmla="*/ 110168 h 2417874"/>
              <a:gd name="connsiteX2" fmla="*/ 2430035 w 3768243"/>
              <a:gd name="connsiteY2" fmla="*/ 0 h 2417874"/>
              <a:gd name="connsiteX3" fmla="*/ 2975979 w 3768243"/>
              <a:gd name="connsiteY3" fmla="*/ 235774 h 2417874"/>
              <a:gd name="connsiteX4" fmla="*/ 3735295 w 3768243"/>
              <a:gd name="connsiteY4" fmla="*/ 1762724 h 2417874"/>
              <a:gd name="connsiteX5" fmla="*/ 3436810 w 3768243"/>
              <a:gd name="connsiteY5" fmla="*/ 2229853 h 2417874"/>
              <a:gd name="connsiteX6" fmla="*/ 484591 w 3768243"/>
              <a:gd name="connsiteY6" fmla="*/ 2417140 h 2417874"/>
              <a:gd name="connsiteX7" fmla="*/ 29872 w 3768243"/>
              <a:gd name="connsiteY7" fmla="*/ 2321987 h 2417874"/>
              <a:gd name="connsiteX8" fmla="*/ 12378 w 3768243"/>
              <a:gd name="connsiteY8" fmla="*/ 1777343 h 2417874"/>
              <a:gd name="connsiteX9" fmla="*/ 105032 w 3768243"/>
              <a:gd name="connsiteY9" fmla="*/ 478145 h 2417874"/>
              <a:gd name="connsiteX0" fmla="*/ 119519 w 3782730"/>
              <a:gd name="connsiteY0" fmla="*/ 478145 h 2417874"/>
              <a:gd name="connsiteX1" fmla="*/ 487496 w 3782730"/>
              <a:gd name="connsiteY1" fmla="*/ 110168 h 2417874"/>
              <a:gd name="connsiteX2" fmla="*/ 2444522 w 3782730"/>
              <a:gd name="connsiteY2" fmla="*/ 0 h 2417874"/>
              <a:gd name="connsiteX3" fmla="*/ 2990466 w 3782730"/>
              <a:gd name="connsiteY3" fmla="*/ 235774 h 2417874"/>
              <a:gd name="connsiteX4" fmla="*/ 3749782 w 3782730"/>
              <a:gd name="connsiteY4" fmla="*/ 1762724 h 2417874"/>
              <a:gd name="connsiteX5" fmla="*/ 3451297 w 3782730"/>
              <a:gd name="connsiteY5" fmla="*/ 2229853 h 2417874"/>
              <a:gd name="connsiteX6" fmla="*/ 499078 w 3782730"/>
              <a:gd name="connsiteY6" fmla="*/ 2417140 h 2417874"/>
              <a:gd name="connsiteX7" fmla="*/ 44359 w 3782730"/>
              <a:gd name="connsiteY7" fmla="*/ 2321987 h 2417874"/>
              <a:gd name="connsiteX8" fmla="*/ 8108 w 3782730"/>
              <a:gd name="connsiteY8" fmla="*/ 2018209 h 2417874"/>
              <a:gd name="connsiteX9" fmla="*/ 119519 w 3782730"/>
              <a:gd name="connsiteY9" fmla="*/ 478145 h 2417874"/>
              <a:gd name="connsiteX0" fmla="*/ 115636 w 3778847"/>
              <a:gd name="connsiteY0" fmla="*/ 478145 h 2417874"/>
              <a:gd name="connsiteX1" fmla="*/ 483613 w 3778847"/>
              <a:gd name="connsiteY1" fmla="*/ 110168 h 2417874"/>
              <a:gd name="connsiteX2" fmla="*/ 2440639 w 3778847"/>
              <a:gd name="connsiteY2" fmla="*/ 0 h 2417874"/>
              <a:gd name="connsiteX3" fmla="*/ 2986583 w 3778847"/>
              <a:gd name="connsiteY3" fmla="*/ 235774 h 2417874"/>
              <a:gd name="connsiteX4" fmla="*/ 3745899 w 3778847"/>
              <a:gd name="connsiteY4" fmla="*/ 1762724 h 2417874"/>
              <a:gd name="connsiteX5" fmla="*/ 3447414 w 3778847"/>
              <a:gd name="connsiteY5" fmla="*/ 2229853 h 2417874"/>
              <a:gd name="connsiteX6" fmla="*/ 495195 w 3778847"/>
              <a:gd name="connsiteY6" fmla="*/ 2417140 h 2417874"/>
              <a:gd name="connsiteX7" fmla="*/ 40476 w 3778847"/>
              <a:gd name="connsiteY7" fmla="*/ 2321987 h 2417874"/>
              <a:gd name="connsiteX8" fmla="*/ 4225 w 3778847"/>
              <a:gd name="connsiteY8" fmla="*/ 2018209 h 2417874"/>
              <a:gd name="connsiteX9" fmla="*/ 115636 w 3778847"/>
              <a:gd name="connsiteY9" fmla="*/ 478145 h 2417874"/>
              <a:gd name="connsiteX0" fmla="*/ 115636 w 3778847"/>
              <a:gd name="connsiteY0" fmla="*/ 478145 h 2417874"/>
              <a:gd name="connsiteX1" fmla="*/ 483613 w 3778847"/>
              <a:gd name="connsiteY1" fmla="*/ 110168 h 2417874"/>
              <a:gd name="connsiteX2" fmla="*/ 2440639 w 3778847"/>
              <a:gd name="connsiteY2" fmla="*/ 0 h 2417874"/>
              <a:gd name="connsiteX3" fmla="*/ 2986583 w 3778847"/>
              <a:gd name="connsiteY3" fmla="*/ 235774 h 2417874"/>
              <a:gd name="connsiteX4" fmla="*/ 3745899 w 3778847"/>
              <a:gd name="connsiteY4" fmla="*/ 1762724 h 2417874"/>
              <a:gd name="connsiteX5" fmla="*/ 3447414 w 3778847"/>
              <a:gd name="connsiteY5" fmla="*/ 2229853 h 2417874"/>
              <a:gd name="connsiteX6" fmla="*/ 495195 w 3778847"/>
              <a:gd name="connsiteY6" fmla="*/ 2417140 h 2417874"/>
              <a:gd name="connsiteX7" fmla="*/ 40476 w 3778847"/>
              <a:gd name="connsiteY7" fmla="*/ 2321987 h 2417874"/>
              <a:gd name="connsiteX8" fmla="*/ 4225 w 3778847"/>
              <a:gd name="connsiteY8" fmla="*/ 2018209 h 2417874"/>
              <a:gd name="connsiteX9" fmla="*/ 115636 w 3778847"/>
              <a:gd name="connsiteY9" fmla="*/ 478145 h 2417874"/>
              <a:gd name="connsiteX0" fmla="*/ 115636 w 3778847"/>
              <a:gd name="connsiteY0" fmla="*/ 478145 h 2417874"/>
              <a:gd name="connsiteX1" fmla="*/ 483613 w 3778847"/>
              <a:gd name="connsiteY1" fmla="*/ 110168 h 2417874"/>
              <a:gd name="connsiteX2" fmla="*/ 2440639 w 3778847"/>
              <a:gd name="connsiteY2" fmla="*/ 0 h 2417874"/>
              <a:gd name="connsiteX3" fmla="*/ 2986583 w 3778847"/>
              <a:gd name="connsiteY3" fmla="*/ 235774 h 2417874"/>
              <a:gd name="connsiteX4" fmla="*/ 3745899 w 3778847"/>
              <a:gd name="connsiteY4" fmla="*/ 1762724 h 2417874"/>
              <a:gd name="connsiteX5" fmla="*/ 3447414 w 3778847"/>
              <a:gd name="connsiteY5" fmla="*/ 2229853 h 2417874"/>
              <a:gd name="connsiteX6" fmla="*/ 495195 w 3778847"/>
              <a:gd name="connsiteY6" fmla="*/ 2417140 h 2417874"/>
              <a:gd name="connsiteX7" fmla="*/ 40476 w 3778847"/>
              <a:gd name="connsiteY7" fmla="*/ 2321987 h 2417874"/>
              <a:gd name="connsiteX8" fmla="*/ 4225 w 3778847"/>
              <a:gd name="connsiteY8" fmla="*/ 2018209 h 2417874"/>
              <a:gd name="connsiteX9" fmla="*/ 115636 w 3778847"/>
              <a:gd name="connsiteY9" fmla="*/ 478145 h 2417874"/>
              <a:gd name="connsiteX0" fmla="*/ 115636 w 3778847"/>
              <a:gd name="connsiteY0" fmla="*/ 478145 h 2417874"/>
              <a:gd name="connsiteX1" fmla="*/ 483613 w 3778847"/>
              <a:gd name="connsiteY1" fmla="*/ 110168 h 2417874"/>
              <a:gd name="connsiteX2" fmla="*/ 2440639 w 3778847"/>
              <a:gd name="connsiteY2" fmla="*/ 0 h 2417874"/>
              <a:gd name="connsiteX3" fmla="*/ 2986583 w 3778847"/>
              <a:gd name="connsiteY3" fmla="*/ 235774 h 2417874"/>
              <a:gd name="connsiteX4" fmla="*/ 3745899 w 3778847"/>
              <a:gd name="connsiteY4" fmla="*/ 1762724 h 2417874"/>
              <a:gd name="connsiteX5" fmla="*/ 3447414 w 3778847"/>
              <a:gd name="connsiteY5" fmla="*/ 2229853 h 2417874"/>
              <a:gd name="connsiteX6" fmla="*/ 495195 w 3778847"/>
              <a:gd name="connsiteY6" fmla="*/ 2417140 h 2417874"/>
              <a:gd name="connsiteX7" fmla="*/ 40476 w 3778847"/>
              <a:gd name="connsiteY7" fmla="*/ 2321987 h 2417874"/>
              <a:gd name="connsiteX8" fmla="*/ 4225 w 3778847"/>
              <a:gd name="connsiteY8" fmla="*/ 2076195 h 2417874"/>
              <a:gd name="connsiteX9" fmla="*/ 115636 w 3778847"/>
              <a:gd name="connsiteY9" fmla="*/ 478145 h 2417874"/>
              <a:gd name="connsiteX0" fmla="*/ 114370 w 3777581"/>
              <a:gd name="connsiteY0" fmla="*/ 478145 h 2420405"/>
              <a:gd name="connsiteX1" fmla="*/ 482347 w 3777581"/>
              <a:gd name="connsiteY1" fmla="*/ 110168 h 2420405"/>
              <a:gd name="connsiteX2" fmla="*/ 2439373 w 3777581"/>
              <a:gd name="connsiteY2" fmla="*/ 0 h 2420405"/>
              <a:gd name="connsiteX3" fmla="*/ 2985317 w 3777581"/>
              <a:gd name="connsiteY3" fmla="*/ 235774 h 2420405"/>
              <a:gd name="connsiteX4" fmla="*/ 3744633 w 3777581"/>
              <a:gd name="connsiteY4" fmla="*/ 1762724 h 2420405"/>
              <a:gd name="connsiteX5" fmla="*/ 3446148 w 3777581"/>
              <a:gd name="connsiteY5" fmla="*/ 2229853 h 2420405"/>
              <a:gd name="connsiteX6" fmla="*/ 493929 w 3777581"/>
              <a:gd name="connsiteY6" fmla="*/ 2417140 h 2420405"/>
              <a:gd name="connsiteX7" fmla="*/ 53278 w 3777581"/>
              <a:gd name="connsiteY7" fmla="*/ 2353210 h 2420405"/>
              <a:gd name="connsiteX8" fmla="*/ 2959 w 3777581"/>
              <a:gd name="connsiteY8" fmla="*/ 2076195 h 2420405"/>
              <a:gd name="connsiteX9" fmla="*/ 114370 w 3777581"/>
              <a:gd name="connsiteY9" fmla="*/ 478145 h 2420405"/>
              <a:gd name="connsiteX0" fmla="*/ 114370 w 3777581"/>
              <a:gd name="connsiteY0" fmla="*/ 478145 h 2418196"/>
              <a:gd name="connsiteX1" fmla="*/ 482347 w 3777581"/>
              <a:gd name="connsiteY1" fmla="*/ 110168 h 2418196"/>
              <a:gd name="connsiteX2" fmla="*/ 2439373 w 3777581"/>
              <a:gd name="connsiteY2" fmla="*/ 0 h 2418196"/>
              <a:gd name="connsiteX3" fmla="*/ 2985317 w 3777581"/>
              <a:gd name="connsiteY3" fmla="*/ 235774 h 2418196"/>
              <a:gd name="connsiteX4" fmla="*/ 3744633 w 3777581"/>
              <a:gd name="connsiteY4" fmla="*/ 1762724 h 2418196"/>
              <a:gd name="connsiteX5" fmla="*/ 3446148 w 3777581"/>
              <a:gd name="connsiteY5" fmla="*/ 2229853 h 2418196"/>
              <a:gd name="connsiteX6" fmla="*/ 493929 w 3777581"/>
              <a:gd name="connsiteY6" fmla="*/ 2417140 h 2418196"/>
              <a:gd name="connsiteX7" fmla="*/ 53278 w 3777581"/>
              <a:gd name="connsiteY7" fmla="*/ 2353210 h 2418196"/>
              <a:gd name="connsiteX8" fmla="*/ 2959 w 3777581"/>
              <a:gd name="connsiteY8" fmla="*/ 2076195 h 2418196"/>
              <a:gd name="connsiteX9" fmla="*/ 114370 w 3777581"/>
              <a:gd name="connsiteY9" fmla="*/ 478145 h 2418196"/>
              <a:gd name="connsiteX0" fmla="*/ 119300 w 3782511"/>
              <a:gd name="connsiteY0" fmla="*/ 478145 h 2418196"/>
              <a:gd name="connsiteX1" fmla="*/ 487277 w 3782511"/>
              <a:gd name="connsiteY1" fmla="*/ 110168 h 2418196"/>
              <a:gd name="connsiteX2" fmla="*/ 2444303 w 3782511"/>
              <a:gd name="connsiteY2" fmla="*/ 0 h 2418196"/>
              <a:gd name="connsiteX3" fmla="*/ 2990247 w 3782511"/>
              <a:gd name="connsiteY3" fmla="*/ 235774 h 2418196"/>
              <a:gd name="connsiteX4" fmla="*/ 3749563 w 3782511"/>
              <a:gd name="connsiteY4" fmla="*/ 1762724 h 2418196"/>
              <a:gd name="connsiteX5" fmla="*/ 3451078 w 3782511"/>
              <a:gd name="connsiteY5" fmla="*/ 2229853 h 2418196"/>
              <a:gd name="connsiteX6" fmla="*/ 498859 w 3782511"/>
              <a:gd name="connsiteY6" fmla="*/ 2417140 h 2418196"/>
              <a:gd name="connsiteX7" fmla="*/ 58208 w 3782511"/>
              <a:gd name="connsiteY7" fmla="*/ 2353210 h 2418196"/>
              <a:gd name="connsiteX8" fmla="*/ 7889 w 3782511"/>
              <a:gd name="connsiteY8" fmla="*/ 2076195 h 2418196"/>
              <a:gd name="connsiteX9" fmla="*/ 119300 w 3782511"/>
              <a:gd name="connsiteY9" fmla="*/ 478145 h 2418196"/>
              <a:gd name="connsiteX0" fmla="*/ 118161 w 3781372"/>
              <a:gd name="connsiteY0" fmla="*/ 478145 h 2421050"/>
              <a:gd name="connsiteX1" fmla="*/ 486138 w 3781372"/>
              <a:gd name="connsiteY1" fmla="*/ 110168 h 2421050"/>
              <a:gd name="connsiteX2" fmla="*/ 2443164 w 3781372"/>
              <a:gd name="connsiteY2" fmla="*/ 0 h 2421050"/>
              <a:gd name="connsiteX3" fmla="*/ 2989108 w 3781372"/>
              <a:gd name="connsiteY3" fmla="*/ 235774 h 2421050"/>
              <a:gd name="connsiteX4" fmla="*/ 3748424 w 3781372"/>
              <a:gd name="connsiteY4" fmla="*/ 1762724 h 2421050"/>
              <a:gd name="connsiteX5" fmla="*/ 3449939 w 3781372"/>
              <a:gd name="connsiteY5" fmla="*/ 2229853 h 2421050"/>
              <a:gd name="connsiteX6" fmla="*/ 497720 w 3781372"/>
              <a:gd name="connsiteY6" fmla="*/ 2417140 h 2421050"/>
              <a:gd name="connsiteX7" fmla="*/ 61759 w 3781372"/>
              <a:gd name="connsiteY7" fmla="*/ 2375512 h 2421050"/>
              <a:gd name="connsiteX8" fmla="*/ 6750 w 3781372"/>
              <a:gd name="connsiteY8" fmla="*/ 2076195 h 2421050"/>
              <a:gd name="connsiteX9" fmla="*/ 118161 w 3781372"/>
              <a:gd name="connsiteY9" fmla="*/ 478145 h 2421050"/>
              <a:gd name="connsiteX0" fmla="*/ 118161 w 3781372"/>
              <a:gd name="connsiteY0" fmla="*/ 478145 h 2421050"/>
              <a:gd name="connsiteX1" fmla="*/ 486138 w 3781372"/>
              <a:gd name="connsiteY1" fmla="*/ 110168 h 2421050"/>
              <a:gd name="connsiteX2" fmla="*/ 2443164 w 3781372"/>
              <a:gd name="connsiteY2" fmla="*/ 0 h 2421050"/>
              <a:gd name="connsiteX3" fmla="*/ 2989108 w 3781372"/>
              <a:gd name="connsiteY3" fmla="*/ 235774 h 2421050"/>
              <a:gd name="connsiteX4" fmla="*/ 3748424 w 3781372"/>
              <a:gd name="connsiteY4" fmla="*/ 1762724 h 2421050"/>
              <a:gd name="connsiteX5" fmla="*/ 3449939 w 3781372"/>
              <a:gd name="connsiteY5" fmla="*/ 2229853 h 2421050"/>
              <a:gd name="connsiteX6" fmla="*/ 497720 w 3781372"/>
              <a:gd name="connsiteY6" fmla="*/ 2417140 h 2421050"/>
              <a:gd name="connsiteX7" fmla="*/ 61759 w 3781372"/>
              <a:gd name="connsiteY7" fmla="*/ 2375512 h 2421050"/>
              <a:gd name="connsiteX8" fmla="*/ 6750 w 3781372"/>
              <a:gd name="connsiteY8" fmla="*/ 2076195 h 2421050"/>
              <a:gd name="connsiteX9" fmla="*/ 118161 w 3781372"/>
              <a:gd name="connsiteY9" fmla="*/ 478145 h 2421050"/>
              <a:gd name="connsiteX0" fmla="*/ 118161 w 3781372"/>
              <a:gd name="connsiteY0" fmla="*/ 478145 h 2434248"/>
              <a:gd name="connsiteX1" fmla="*/ 486138 w 3781372"/>
              <a:gd name="connsiteY1" fmla="*/ 110168 h 2434248"/>
              <a:gd name="connsiteX2" fmla="*/ 2443164 w 3781372"/>
              <a:gd name="connsiteY2" fmla="*/ 0 h 2434248"/>
              <a:gd name="connsiteX3" fmla="*/ 2989108 w 3781372"/>
              <a:gd name="connsiteY3" fmla="*/ 235774 h 2434248"/>
              <a:gd name="connsiteX4" fmla="*/ 3748424 w 3781372"/>
              <a:gd name="connsiteY4" fmla="*/ 1762724 h 2434248"/>
              <a:gd name="connsiteX5" fmla="*/ 3449939 w 3781372"/>
              <a:gd name="connsiteY5" fmla="*/ 2229853 h 2434248"/>
              <a:gd name="connsiteX6" fmla="*/ 497720 w 3781372"/>
              <a:gd name="connsiteY6" fmla="*/ 2417140 h 2434248"/>
              <a:gd name="connsiteX7" fmla="*/ 61759 w 3781372"/>
              <a:gd name="connsiteY7" fmla="*/ 2375512 h 2434248"/>
              <a:gd name="connsiteX8" fmla="*/ 6750 w 3781372"/>
              <a:gd name="connsiteY8" fmla="*/ 2076195 h 2434248"/>
              <a:gd name="connsiteX9" fmla="*/ 118161 w 3781372"/>
              <a:gd name="connsiteY9" fmla="*/ 478145 h 2434248"/>
              <a:gd name="connsiteX0" fmla="*/ 115305 w 3778516"/>
              <a:gd name="connsiteY0" fmla="*/ 478145 h 2419424"/>
              <a:gd name="connsiteX1" fmla="*/ 483282 w 3778516"/>
              <a:gd name="connsiteY1" fmla="*/ 110168 h 2419424"/>
              <a:gd name="connsiteX2" fmla="*/ 2440308 w 3778516"/>
              <a:gd name="connsiteY2" fmla="*/ 0 h 2419424"/>
              <a:gd name="connsiteX3" fmla="*/ 2986252 w 3778516"/>
              <a:gd name="connsiteY3" fmla="*/ 235774 h 2419424"/>
              <a:gd name="connsiteX4" fmla="*/ 3745568 w 3778516"/>
              <a:gd name="connsiteY4" fmla="*/ 1762724 h 2419424"/>
              <a:gd name="connsiteX5" fmla="*/ 3447083 w 3778516"/>
              <a:gd name="connsiteY5" fmla="*/ 2229853 h 2419424"/>
              <a:gd name="connsiteX6" fmla="*/ 494864 w 3778516"/>
              <a:gd name="connsiteY6" fmla="*/ 2417140 h 2419424"/>
              <a:gd name="connsiteX7" fmla="*/ 77660 w 3778516"/>
              <a:gd name="connsiteY7" fmla="*/ 2330907 h 2419424"/>
              <a:gd name="connsiteX8" fmla="*/ 3894 w 3778516"/>
              <a:gd name="connsiteY8" fmla="*/ 2076195 h 2419424"/>
              <a:gd name="connsiteX9" fmla="*/ 115305 w 3778516"/>
              <a:gd name="connsiteY9" fmla="*/ 478145 h 2419424"/>
              <a:gd name="connsiteX0" fmla="*/ 113790 w 3777001"/>
              <a:gd name="connsiteY0" fmla="*/ 478145 h 2418317"/>
              <a:gd name="connsiteX1" fmla="*/ 481767 w 3777001"/>
              <a:gd name="connsiteY1" fmla="*/ 110168 h 2418317"/>
              <a:gd name="connsiteX2" fmla="*/ 2438793 w 3777001"/>
              <a:gd name="connsiteY2" fmla="*/ 0 h 2418317"/>
              <a:gd name="connsiteX3" fmla="*/ 2984737 w 3777001"/>
              <a:gd name="connsiteY3" fmla="*/ 235774 h 2418317"/>
              <a:gd name="connsiteX4" fmla="*/ 3744053 w 3777001"/>
              <a:gd name="connsiteY4" fmla="*/ 1762724 h 2418317"/>
              <a:gd name="connsiteX5" fmla="*/ 3445568 w 3777001"/>
              <a:gd name="connsiteY5" fmla="*/ 2229853 h 2418317"/>
              <a:gd name="connsiteX6" fmla="*/ 493349 w 3777001"/>
              <a:gd name="connsiteY6" fmla="*/ 2417140 h 2418317"/>
              <a:gd name="connsiteX7" fmla="*/ 99591 w 3777001"/>
              <a:gd name="connsiteY7" fmla="*/ 2317525 h 2418317"/>
              <a:gd name="connsiteX8" fmla="*/ 2379 w 3777001"/>
              <a:gd name="connsiteY8" fmla="*/ 2076195 h 2418317"/>
              <a:gd name="connsiteX9" fmla="*/ 113790 w 3777001"/>
              <a:gd name="connsiteY9" fmla="*/ 478145 h 2418317"/>
              <a:gd name="connsiteX0" fmla="*/ 113790 w 3777001"/>
              <a:gd name="connsiteY0" fmla="*/ 478145 h 2418317"/>
              <a:gd name="connsiteX1" fmla="*/ 481767 w 3777001"/>
              <a:gd name="connsiteY1" fmla="*/ 110168 h 2418317"/>
              <a:gd name="connsiteX2" fmla="*/ 2438793 w 3777001"/>
              <a:gd name="connsiteY2" fmla="*/ 0 h 2418317"/>
              <a:gd name="connsiteX3" fmla="*/ 2984737 w 3777001"/>
              <a:gd name="connsiteY3" fmla="*/ 235774 h 2418317"/>
              <a:gd name="connsiteX4" fmla="*/ 3744053 w 3777001"/>
              <a:gd name="connsiteY4" fmla="*/ 1762724 h 2418317"/>
              <a:gd name="connsiteX5" fmla="*/ 3445568 w 3777001"/>
              <a:gd name="connsiteY5" fmla="*/ 2229853 h 2418317"/>
              <a:gd name="connsiteX6" fmla="*/ 493349 w 3777001"/>
              <a:gd name="connsiteY6" fmla="*/ 2417140 h 2418317"/>
              <a:gd name="connsiteX7" fmla="*/ 99591 w 3777001"/>
              <a:gd name="connsiteY7" fmla="*/ 2317525 h 2418317"/>
              <a:gd name="connsiteX8" fmla="*/ 2379 w 3777001"/>
              <a:gd name="connsiteY8" fmla="*/ 2076195 h 2418317"/>
              <a:gd name="connsiteX9" fmla="*/ 113790 w 3777001"/>
              <a:gd name="connsiteY9" fmla="*/ 478145 h 2418317"/>
              <a:gd name="connsiteX0" fmla="*/ 113790 w 3777001"/>
              <a:gd name="connsiteY0" fmla="*/ 478145 h 2417477"/>
              <a:gd name="connsiteX1" fmla="*/ 481767 w 3777001"/>
              <a:gd name="connsiteY1" fmla="*/ 110168 h 2417477"/>
              <a:gd name="connsiteX2" fmla="*/ 2438793 w 3777001"/>
              <a:gd name="connsiteY2" fmla="*/ 0 h 2417477"/>
              <a:gd name="connsiteX3" fmla="*/ 2984737 w 3777001"/>
              <a:gd name="connsiteY3" fmla="*/ 235774 h 2417477"/>
              <a:gd name="connsiteX4" fmla="*/ 3744053 w 3777001"/>
              <a:gd name="connsiteY4" fmla="*/ 1762724 h 2417477"/>
              <a:gd name="connsiteX5" fmla="*/ 3445568 w 3777001"/>
              <a:gd name="connsiteY5" fmla="*/ 2229853 h 2417477"/>
              <a:gd name="connsiteX6" fmla="*/ 493349 w 3777001"/>
              <a:gd name="connsiteY6" fmla="*/ 2417140 h 2417477"/>
              <a:gd name="connsiteX7" fmla="*/ 99591 w 3777001"/>
              <a:gd name="connsiteY7" fmla="*/ 2317525 h 2417477"/>
              <a:gd name="connsiteX8" fmla="*/ 2379 w 3777001"/>
              <a:gd name="connsiteY8" fmla="*/ 2076195 h 2417477"/>
              <a:gd name="connsiteX9" fmla="*/ 113790 w 3777001"/>
              <a:gd name="connsiteY9" fmla="*/ 478145 h 2417477"/>
              <a:gd name="connsiteX0" fmla="*/ 114534 w 3777745"/>
              <a:gd name="connsiteY0" fmla="*/ 478145 h 2418033"/>
              <a:gd name="connsiteX1" fmla="*/ 482511 w 3777745"/>
              <a:gd name="connsiteY1" fmla="*/ 110168 h 2418033"/>
              <a:gd name="connsiteX2" fmla="*/ 2439537 w 3777745"/>
              <a:gd name="connsiteY2" fmla="*/ 0 h 2418033"/>
              <a:gd name="connsiteX3" fmla="*/ 2985481 w 3777745"/>
              <a:gd name="connsiteY3" fmla="*/ 235774 h 2418033"/>
              <a:gd name="connsiteX4" fmla="*/ 3744797 w 3777745"/>
              <a:gd name="connsiteY4" fmla="*/ 1762724 h 2418033"/>
              <a:gd name="connsiteX5" fmla="*/ 3446312 w 3777745"/>
              <a:gd name="connsiteY5" fmla="*/ 2229853 h 2418033"/>
              <a:gd name="connsiteX6" fmla="*/ 494093 w 3777745"/>
              <a:gd name="connsiteY6" fmla="*/ 2417140 h 2418033"/>
              <a:gd name="connsiteX7" fmla="*/ 86268 w 3777745"/>
              <a:gd name="connsiteY7" fmla="*/ 2357669 h 2418033"/>
              <a:gd name="connsiteX8" fmla="*/ 3123 w 3777745"/>
              <a:gd name="connsiteY8" fmla="*/ 2076195 h 2418033"/>
              <a:gd name="connsiteX9" fmla="*/ 114534 w 3777745"/>
              <a:gd name="connsiteY9" fmla="*/ 478145 h 2418033"/>
              <a:gd name="connsiteX0" fmla="*/ 113638 w 3776849"/>
              <a:gd name="connsiteY0" fmla="*/ 478145 h 2418033"/>
              <a:gd name="connsiteX1" fmla="*/ 481615 w 3776849"/>
              <a:gd name="connsiteY1" fmla="*/ 110168 h 2418033"/>
              <a:gd name="connsiteX2" fmla="*/ 2438641 w 3776849"/>
              <a:gd name="connsiteY2" fmla="*/ 0 h 2418033"/>
              <a:gd name="connsiteX3" fmla="*/ 2984585 w 3776849"/>
              <a:gd name="connsiteY3" fmla="*/ 235774 h 2418033"/>
              <a:gd name="connsiteX4" fmla="*/ 3743901 w 3776849"/>
              <a:gd name="connsiteY4" fmla="*/ 1762724 h 2418033"/>
              <a:gd name="connsiteX5" fmla="*/ 3445416 w 3776849"/>
              <a:gd name="connsiteY5" fmla="*/ 2229853 h 2418033"/>
              <a:gd name="connsiteX6" fmla="*/ 493197 w 3776849"/>
              <a:gd name="connsiteY6" fmla="*/ 2417140 h 2418033"/>
              <a:gd name="connsiteX7" fmla="*/ 85372 w 3776849"/>
              <a:gd name="connsiteY7" fmla="*/ 2357669 h 2418033"/>
              <a:gd name="connsiteX8" fmla="*/ 2227 w 3776849"/>
              <a:gd name="connsiteY8" fmla="*/ 2076195 h 2418033"/>
              <a:gd name="connsiteX9" fmla="*/ 113638 w 3776849"/>
              <a:gd name="connsiteY9" fmla="*/ 478145 h 2418033"/>
              <a:gd name="connsiteX0" fmla="*/ 113638 w 3776849"/>
              <a:gd name="connsiteY0" fmla="*/ 478145 h 2433674"/>
              <a:gd name="connsiteX1" fmla="*/ 481615 w 3776849"/>
              <a:gd name="connsiteY1" fmla="*/ 110168 h 2433674"/>
              <a:gd name="connsiteX2" fmla="*/ 2438641 w 3776849"/>
              <a:gd name="connsiteY2" fmla="*/ 0 h 2433674"/>
              <a:gd name="connsiteX3" fmla="*/ 2984585 w 3776849"/>
              <a:gd name="connsiteY3" fmla="*/ 235774 h 2433674"/>
              <a:gd name="connsiteX4" fmla="*/ 3743901 w 3776849"/>
              <a:gd name="connsiteY4" fmla="*/ 1762724 h 2433674"/>
              <a:gd name="connsiteX5" fmla="*/ 3445416 w 3776849"/>
              <a:gd name="connsiteY5" fmla="*/ 2229853 h 2433674"/>
              <a:gd name="connsiteX6" fmla="*/ 493197 w 3776849"/>
              <a:gd name="connsiteY6" fmla="*/ 2417140 h 2433674"/>
              <a:gd name="connsiteX7" fmla="*/ 85372 w 3776849"/>
              <a:gd name="connsiteY7" fmla="*/ 2357669 h 2433674"/>
              <a:gd name="connsiteX8" fmla="*/ 2227 w 3776849"/>
              <a:gd name="connsiteY8" fmla="*/ 2076195 h 2433674"/>
              <a:gd name="connsiteX9" fmla="*/ 113638 w 3776849"/>
              <a:gd name="connsiteY9" fmla="*/ 478145 h 2433674"/>
              <a:gd name="connsiteX0" fmla="*/ 119184 w 3782395"/>
              <a:gd name="connsiteY0" fmla="*/ 478145 h 2433674"/>
              <a:gd name="connsiteX1" fmla="*/ 487161 w 3782395"/>
              <a:gd name="connsiteY1" fmla="*/ 110168 h 2433674"/>
              <a:gd name="connsiteX2" fmla="*/ 2444187 w 3782395"/>
              <a:gd name="connsiteY2" fmla="*/ 0 h 2433674"/>
              <a:gd name="connsiteX3" fmla="*/ 2990131 w 3782395"/>
              <a:gd name="connsiteY3" fmla="*/ 235774 h 2433674"/>
              <a:gd name="connsiteX4" fmla="*/ 3749447 w 3782395"/>
              <a:gd name="connsiteY4" fmla="*/ 1762724 h 2433674"/>
              <a:gd name="connsiteX5" fmla="*/ 3450962 w 3782395"/>
              <a:gd name="connsiteY5" fmla="*/ 2229853 h 2433674"/>
              <a:gd name="connsiteX6" fmla="*/ 498743 w 3782395"/>
              <a:gd name="connsiteY6" fmla="*/ 2417140 h 2433674"/>
              <a:gd name="connsiteX7" fmla="*/ 90918 w 3782395"/>
              <a:gd name="connsiteY7" fmla="*/ 2357669 h 2433674"/>
              <a:gd name="connsiteX8" fmla="*/ 7773 w 3782395"/>
              <a:gd name="connsiteY8" fmla="*/ 2076195 h 2433674"/>
              <a:gd name="connsiteX9" fmla="*/ 119184 w 3782395"/>
              <a:gd name="connsiteY9" fmla="*/ 478145 h 2433674"/>
              <a:gd name="connsiteX0" fmla="*/ 115653 w 3778864"/>
              <a:gd name="connsiteY0" fmla="*/ 478145 h 2433674"/>
              <a:gd name="connsiteX1" fmla="*/ 483630 w 3778864"/>
              <a:gd name="connsiteY1" fmla="*/ 110168 h 2433674"/>
              <a:gd name="connsiteX2" fmla="*/ 2440656 w 3778864"/>
              <a:gd name="connsiteY2" fmla="*/ 0 h 2433674"/>
              <a:gd name="connsiteX3" fmla="*/ 2986600 w 3778864"/>
              <a:gd name="connsiteY3" fmla="*/ 235774 h 2433674"/>
              <a:gd name="connsiteX4" fmla="*/ 3745916 w 3778864"/>
              <a:gd name="connsiteY4" fmla="*/ 1762724 h 2433674"/>
              <a:gd name="connsiteX5" fmla="*/ 3447431 w 3778864"/>
              <a:gd name="connsiteY5" fmla="*/ 2229853 h 2433674"/>
              <a:gd name="connsiteX6" fmla="*/ 495212 w 3778864"/>
              <a:gd name="connsiteY6" fmla="*/ 2417140 h 2433674"/>
              <a:gd name="connsiteX7" fmla="*/ 87387 w 3778864"/>
              <a:gd name="connsiteY7" fmla="*/ 2357669 h 2433674"/>
              <a:gd name="connsiteX8" fmla="*/ 8931 w 3778864"/>
              <a:gd name="connsiteY8" fmla="*/ 1942380 h 2433674"/>
              <a:gd name="connsiteX9" fmla="*/ 115653 w 3778864"/>
              <a:gd name="connsiteY9" fmla="*/ 478145 h 2433674"/>
              <a:gd name="connsiteX0" fmla="*/ 115653 w 3778864"/>
              <a:gd name="connsiteY0" fmla="*/ 478145 h 2433674"/>
              <a:gd name="connsiteX1" fmla="*/ 483630 w 3778864"/>
              <a:gd name="connsiteY1" fmla="*/ 110168 h 2433674"/>
              <a:gd name="connsiteX2" fmla="*/ 2440656 w 3778864"/>
              <a:gd name="connsiteY2" fmla="*/ 0 h 2433674"/>
              <a:gd name="connsiteX3" fmla="*/ 2986600 w 3778864"/>
              <a:gd name="connsiteY3" fmla="*/ 235774 h 2433674"/>
              <a:gd name="connsiteX4" fmla="*/ 3745916 w 3778864"/>
              <a:gd name="connsiteY4" fmla="*/ 1762724 h 2433674"/>
              <a:gd name="connsiteX5" fmla="*/ 3447431 w 3778864"/>
              <a:gd name="connsiteY5" fmla="*/ 2229853 h 2433674"/>
              <a:gd name="connsiteX6" fmla="*/ 692162 w 3778864"/>
              <a:gd name="connsiteY6" fmla="*/ 2417140 h 2433674"/>
              <a:gd name="connsiteX7" fmla="*/ 87387 w 3778864"/>
              <a:gd name="connsiteY7" fmla="*/ 2357669 h 2433674"/>
              <a:gd name="connsiteX8" fmla="*/ 8931 w 3778864"/>
              <a:gd name="connsiteY8" fmla="*/ 1942380 h 2433674"/>
              <a:gd name="connsiteX9" fmla="*/ 115653 w 3778864"/>
              <a:gd name="connsiteY9" fmla="*/ 478145 h 243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8864" h="2433674">
                <a:moveTo>
                  <a:pt x="115653" y="478145"/>
                </a:moveTo>
                <a:cubicBezTo>
                  <a:pt x="115653" y="274917"/>
                  <a:pt x="280402" y="110168"/>
                  <a:pt x="483630" y="110168"/>
                </a:cubicBezTo>
                <a:cubicBezTo>
                  <a:pt x="1455462" y="77117"/>
                  <a:pt x="1523909" y="44067"/>
                  <a:pt x="2440656" y="0"/>
                </a:cubicBezTo>
                <a:cubicBezTo>
                  <a:pt x="2643884" y="0"/>
                  <a:pt x="2890838" y="10512"/>
                  <a:pt x="2986600" y="235774"/>
                </a:cubicBezTo>
                <a:cubicBezTo>
                  <a:pt x="3266730" y="752102"/>
                  <a:pt x="3488949" y="1257413"/>
                  <a:pt x="3745916" y="1762724"/>
                </a:cubicBezTo>
                <a:cubicBezTo>
                  <a:pt x="3861734" y="2065104"/>
                  <a:pt x="3650659" y="2229853"/>
                  <a:pt x="3447431" y="2229853"/>
                </a:cubicBezTo>
                <a:lnTo>
                  <a:pt x="692162" y="2417140"/>
                </a:lnTo>
                <a:cubicBezTo>
                  <a:pt x="437645" y="2422446"/>
                  <a:pt x="264838" y="2475668"/>
                  <a:pt x="87387" y="2357669"/>
                </a:cubicBezTo>
                <a:cubicBezTo>
                  <a:pt x="-18086" y="2267722"/>
                  <a:pt x="-4189" y="2129253"/>
                  <a:pt x="8931" y="1942380"/>
                </a:cubicBezTo>
                <a:cubicBezTo>
                  <a:pt x="17480" y="1431551"/>
                  <a:pt x="78969" y="1026216"/>
                  <a:pt x="115653" y="4781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99DE59F-31B8-47F2-B321-3F881C25E985}"/>
              </a:ext>
            </a:extLst>
          </p:cNvPr>
          <p:cNvSpPr/>
          <p:nvPr/>
        </p:nvSpPr>
        <p:spPr>
          <a:xfrm flipV="1">
            <a:off x="105945" y="1378565"/>
            <a:ext cx="3745975" cy="2914531"/>
          </a:xfrm>
          <a:custGeom>
            <a:avLst/>
            <a:gdLst>
              <a:gd name="connsiteX0" fmla="*/ 0 w 3241413"/>
              <a:gd name="connsiteY0" fmla="*/ 338632 h 2031754"/>
              <a:gd name="connsiteX1" fmla="*/ 338632 w 3241413"/>
              <a:gd name="connsiteY1" fmla="*/ 0 h 2031754"/>
              <a:gd name="connsiteX2" fmla="*/ 2902781 w 3241413"/>
              <a:gd name="connsiteY2" fmla="*/ 0 h 2031754"/>
              <a:gd name="connsiteX3" fmla="*/ 3241413 w 3241413"/>
              <a:gd name="connsiteY3" fmla="*/ 338632 h 2031754"/>
              <a:gd name="connsiteX4" fmla="*/ 3241413 w 3241413"/>
              <a:gd name="connsiteY4" fmla="*/ 1693122 h 2031754"/>
              <a:gd name="connsiteX5" fmla="*/ 2902781 w 3241413"/>
              <a:gd name="connsiteY5" fmla="*/ 2031754 h 2031754"/>
              <a:gd name="connsiteX6" fmla="*/ 338632 w 3241413"/>
              <a:gd name="connsiteY6" fmla="*/ 2031754 h 2031754"/>
              <a:gd name="connsiteX7" fmla="*/ 0 w 3241413"/>
              <a:gd name="connsiteY7" fmla="*/ 1693122 h 2031754"/>
              <a:gd name="connsiteX8" fmla="*/ 0 w 3241413"/>
              <a:gd name="connsiteY8" fmla="*/ 338632 h 2031754"/>
              <a:gd name="connsiteX0" fmla="*/ 0 w 3384632"/>
              <a:gd name="connsiteY0" fmla="*/ 338632 h 2031754"/>
              <a:gd name="connsiteX1" fmla="*/ 338632 w 3384632"/>
              <a:gd name="connsiteY1" fmla="*/ 0 h 2031754"/>
              <a:gd name="connsiteX2" fmla="*/ 2902781 w 3384632"/>
              <a:gd name="connsiteY2" fmla="*/ 0 h 2031754"/>
              <a:gd name="connsiteX3" fmla="*/ 3384632 w 3384632"/>
              <a:gd name="connsiteY3" fmla="*/ 514902 h 2031754"/>
              <a:gd name="connsiteX4" fmla="*/ 3241413 w 3384632"/>
              <a:gd name="connsiteY4" fmla="*/ 1693122 h 2031754"/>
              <a:gd name="connsiteX5" fmla="*/ 2902781 w 3384632"/>
              <a:gd name="connsiteY5" fmla="*/ 2031754 h 2031754"/>
              <a:gd name="connsiteX6" fmla="*/ 338632 w 3384632"/>
              <a:gd name="connsiteY6" fmla="*/ 2031754 h 2031754"/>
              <a:gd name="connsiteX7" fmla="*/ 0 w 3384632"/>
              <a:gd name="connsiteY7" fmla="*/ 1693122 h 2031754"/>
              <a:gd name="connsiteX8" fmla="*/ 0 w 3384632"/>
              <a:gd name="connsiteY8" fmla="*/ 338632 h 2031754"/>
              <a:gd name="connsiteX0" fmla="*/ 0 w 3384632"/>
              <a:gd name="connsiteY0" fmla="*/ 338632 h 2031754"/>
              <a:gd name="connsiteX1" fmla="*/ 338632 w 3384632"/>
              <a:gd name="connsiteY1" fmla="*/ 0 h 2031754"/>
              <a:gd name="connsiteX2" fmla="*/ 3057017 w 3384632"/>
              <a:gd name="connsiteY2" fmla="*/ 22034 h 2031754"/>
              <a:gd name="connsiteX3" fmla="*/ 3384632 w 3384632"/>
              <a:gd name="connsiteY3" fmla="*/ 514902 h 2031754"/>
              <a:gd name="connsiteX4" fmla="*/ 3241413 w 3384632"/>
              <a:gd name="connsiteY4" fmla="*/ 1693122 h 2031754"/>
              <a:gd name="connsiteX5" fmla="*/ 2902781 w 3384632"/>
              <a:gd name="connsiteY5" fmla="*/ 2031754 h 2031754"/>
              <a:gd name="connsiteX6" fmla="*/ 338632 w 3384632"/>
              <a:gd name="connsiteY6" fmla="*/ 2031754 h 2031754"/>
              <a:gd name="connsiteX7" fmla="*/ 0 w 3384632"/>
              <a:gd name="connsiteY7" fmla="*/ 1693122 h 2031754"/>
              <a:gd name="connsiteX8" fmla="*/ 0 w 3384632"/>
              <a:gd name="connsiteY8" fmla="*/ 338632 h 2031754"/>
              <a:gd name="connsiteX0" fmla="*/ 0 w 3340565"/>
              <a:gd name="connsiteY0" fmla="*/ 338632 h 2031754"/>
              <a:gd name="connsiteX1" fmla="*/ 338632 w 3340565"/>
              <a:gd name="connsiteY1" fmla="*/ 0 h 2031754"/>
              <a:gd name="connsiteX2" fmla="*/ 3057017 w 3340565"/>
              <a:gd name="connsiteY2" fmla="*/ 22034 h 2031754"/>
              <a:gd name="connsiteX3" fmla="*/ 3340565 w 3340565"/>
              <a:gd name="connsiteY3" fmla="*/ 338632 h 2031754"/>
              <a:gd name="connsiteX4" fmla="*/ 3241413 w 3340565"/>
              <a:gd name="connsiteY4" fmla="*/ 1693122 h 2031754"/>
              <a:gd name="connsiteX5" fmla="*/ 2902781 w 3340565"/>
              <a:gd name="connsiteY5" fmla="*/ 2031754 h 2031754"/>
              <a:gd name="connsiteX6" fmla="*/ 338632 w 3340565"/>
              <a:gd name="connsiteY6" fmla="*/ 2031754 h 2031754"/>
              <a:gd name="connsiteX7" fmla="*/ 0 w 3340565"/>
              <a:gd name="connsiteY7" fmla="*/ 1693122 h 2031754"/>
              <a:gd name="connsiteX8" fmla="*/ 0 w 3340565"/>
              <a:gd name="connsiteY8" fmla="*/ 338632 h 2031754"/>
              <a:gd name="connsiteX0" fmla="*/ 0 w 3348704"/>
              <a:gd name="connsiteY0" fmla="*/ 338632 h 2031754"/>
              <a:gd name="connsiteX1" fmla="*/ 338632 w 3348704"/>
              <a:gd name="connsiteY1" fmla="*/ 0 h 2031754"/>
              <a:gd name="connsiteX2" fmla="*/ 3057017 w 3348704"/>
              <a:gd name="connsiteY2" fmla="*/ 22034 h 2031754"/>
              <a:gd name="connsiteX3" fmla="*/ 3340565 w 3348704"/>
              <a:gd name="connsiteY3" fmla="*/ 338632 h 2031754"/>
              <a:gd name="connsiteX4" fmla="*/ 3241413 w 3348704"/>
              <a:gd name="connsiteY4" fmla="*/ 1693122 h 2031754"/>
              <a:gd name="connsiteX5" fmla="*/ 2902781 w 3348704"/>
              <a:gd name="connsiteY5" fmla="*/ 2031754 h 2031754"/>
              <a:gd name="connsiteX6" fmla="*/ 338632 w 3348704"/>
              <a:gd name="connsiteY6" fmla="*/ 2031754 h 2031754"/>
              <a:gd name="connsiteX7" fmla="*/ 0 w 3348704"/>
              <a:gd name="connsiteY7" fmla="*/ 1693122 h 2031754"/>
              <a:gd name="connsiteX8" fmla="*/ 0 w 3348704"/>
              <a:gd name="connsiteY8" fmla="*/ 338632 h 2031754"/>
              <a:gd name="connsiteX0" fmla="*/ 0 w 3348704"/>
              <a:gd name="connsiteY0" fmla="*/ 338632 h 2031754"/>
              <a:gd name="connsiteX1" fmla="*/ 338632 w 3348704"/>
              <a:gd name="connsiteY1" fmla="*/ 0 h 2031754"/>
              <a:gd name="connsiteX2" fmla="*/ 3057017 w 3348704"/>
              <a:gd name="connsiteY2" fmla="*/ 22034 h 2031754"/>
              <a:gd name="connsiteX3" fmla="*/ 3340565 w 3348704"/>
              <a:gd name="connsiteY3" fmla="*/ 338632 h 2031754"/>
              <a:gd name="connsiteX4" fmla="*/ 3252430 w 3348704"/>
              <a:gd name="connsiteY4" fmla="*/ 1748206 h 2031754"/>
              <a:gd name="connsiteX5" fmla="*/ 2902781 w 3348704"/>
              <a:gd name="connsiteY5" fmla="*/ 2031754 h 2031754"/>
              <a:gd name="connsiteX6" fmla="*/ 338632 w 3348704"/>
              <a:gd name="connsiteY6" fmla="*/ 2031754 h 2031754"/>
              <a:gd name="connsiteX7" fmla="*/ 0 w 3348704"/>
              <a:gd name="connsiteY7" fmla="*/ 1693122 h 2031754"/>
              <a:gd name="connsiteX8" fmla="*/ 0 w 3348704"/>
              <a:gd name="connsiteY8" fmla="*/ 338632 h 2031754"/>
              <a:gd name="connsiteX0" fmla="*/ 0 w 3252430"/>
              <a:gd name="connsiteY0" fmla="*/ 338632 h 2031754"/>
              <a:gd name="connsiteX1" fmla="*/ 338632 w 3252430"/>
              <a:gd name="connsiteY1" fmla="*/ 0 h 2031754"/>
              <a:gd name="connsiteX2" fmla="*/ 3057017 w 3252430"/>
              <a:gd name="connsiteY2" fmla="*/ 22034 h 2031754"/>
              <a:gd name="connsiteX3" fmla="*/ 3032092 w 3252430"/>
              <a:gd name="connsiteY3" fmla="*/ 371682 h 2031754"/>
              <a:gd name="connsiteX4" fmla="*/ 3252430 w 3252430"/>
              <a:gd name="connsiteY4" fmla="*/ 1748206 h 2031754"/>
              <a:gd name="connsiteX5" fmla="*/ 2902781 w 3252430"/>
              <a:gd name="connsiteY5" fmla="*/ 2031754 h 2031754"/>
              <a:gd name="connsiteX6" fmla="*/ 338632 w 3252430"/>
              <a:gd name="connsiteY6" fmla="*/ 2031754 h 2031754"/>
              <a:gd name="connsiteX7" fmla="*/ 0 w 3252430"/>
              <a:gd name="connsiteY7" fmla="*/ 1693122 h 2031754"/>
              <a:gd name="connsiteX8" fmla="*/ 0 w 3252430"/>
              <a:gd name="connsiteY8" fmla="*/ 338632 h 2031754"/>
              <a:gd name="connsiteX0" fmla="*/ 0 w 3252430"/>
              <a:gd name="connsiteY0" fmla="*/ 338632 h 2031754"/>
              <a:gd name="connsiteX1" fmla="*/ 338632 w 3252430"/>
              <a:gd name="connsiteY1" fmla="*/ 0 h 2031754"/>
              <a:gd name="connsiteX2" fmla="*/ 2660409 w 3252430"/>
              <a:gd name="connsiteY2" fmla="*/ 77118 h 2031754"/>
              <a:gd name="connsiteX3" fmla="*/ 3032092 w 3252430"/>
              <a:gd name="connsiteY3" fmla="*/ 371682 h 2031754"/>
              <a:gd name="connsiteX4" fmla="*/ 3252430 w 3252430"/>
              <a:gd name="connsiteY4" fmla="*/ 1748206 h 2031754"/>
              <a:gd name="connsiteX5" fmla="*/ 2902781 w 3252430"/>
              <a:gd name="connsiteY5" fmla="*/ 2031754 h 2031754"/>
              <a:gd name="connsiteX6" fmla="*/ 338632 w 3252430"/>
              <a:gd name="connsiteY6" fmla="*/ 2031754 h 2031754"/>
              <a:gd name="connsiteX7" fmla="*/ 0 w 3252430"/>
              <a:gd name="connsiteY7" fmla="*/ 1693122 h 2031754"/>
              <a:gd name="connsiteX8" fmla="*/ 0 w 3252430"/>
              <a:gd name="connsiteY8" fmla="*/ 338632 h 2031754"/>
              <a:gd name="connsiteX0" fmla="*/ 0 w 3252430"/>
              <a:gd name="connsiteY0" fmla="*/ 338632 h 2152940"/>
              <a:gd name="connsiteX1" fmla="*/ 338632 w 3252430"/>
              <a:gd name="connsiteY1" fmla="*/ 0 h 2152940"/>
              <a:gd name="connsiteX2" fmla="*/ 2660409 w 3252430"/>
              <a:gd name="connsiteY2" fmla="*/ 77118 h 2152940"/>
              <a:gd name="connsiteX3" fmla="*/ 3032092 w 3252430"/>
              <a:gd name="connsiteY3" fmla="*/ 371682 h 2152940"/>
              <a:gd name="connsiteX4" fmla="*/ 3252430 w 3252430"/>
              <a:gd name="connsiteY4" fmla="*/ 1748206 h 2152940"/>
              <a:gd name="connsiteX5" fmla="*/ 2902781 w 3252430"/>
              <a:gd name="connsiteY5" fmla="*/ 2031754 h 2152940"/>
              <a:gd name="connsiteX6" fmla="*/ 327615 w 3252430"/>
              <a:gd name="connsiteY6" fmla="*/ 2152940 h 2152940"/>
              <a:gd name="connsiteX7" fmla="*/ 0 w 3252430"/>
              <a:gd name="connsiteY7" fmla="*/ 1693122 h 2152940"/>
              <a:gd name="connsiteX8" fmla="*/ 0 w 325243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693459 w 3285480"/>
              <a:gd name="connsiteY2" fmla="*/ 77118 h 2152940"/>
              <a:gd name="connsiteX3" fmla="*/ 3065142 w 3285480"/>
              <a:gd name="connsiteY3" fmla="*/ 371682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693459 w 3285480"/>
              <a:gd name="connsiteY2" fmla="*/ 77118 h 2152940"/>
              <a:gd name="connsiteX3" fmla="*/ 3065142 w 3285480"/>
              <a:gd name="connsiteY3" fmla="*/ 371682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693459 w 3285480"/>
              <a:gd name="connsiteY2" fmla="*/ 77118 h 2152940"/>
              <a:gd name="connsiteX3" fmla="*/ 3065142 w 3285480"/>
              <a:gd name="connsiteY3" fmla="*/ 371682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693459 w 3285480"/>
              <a:gd name="connsiteY2" fmla="*/ 77118 h 2152940"/>
              <a:gd name="connsiteX3" fmla="*/ 3065142 w 3285480"/>
              <a:gd name="connsiteY3" fmla="*/ 371682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561256 w 3285480"/>
              <a:gd name="connsiteY2" fmla="*/ 44067 h 2152940"/>
              <a:gd name="connsiteX3" fmla="*/ 3065142 w 3285480"/>
              <a:gd name="connsiteY3" fmla="*/ 371682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561256 w 3285480"/>
              <a:gd name="connsiteY2" fmla="*/ 44067 h 2152940"/>
              <a:gd name="connsiteX3" fmla="*/ 2932940 w 3285480"/>
              <a:gd name="connsiteY3" fmla="*/ 404733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561256 w 3285480"/>
              <a:gd name="connsiteY2" fmla="*/ 44067 h 2152940"/>
              <a:gd name="connsiteX3" fmla="*/ 2932940 w 3285480"/>
              <a:gd name="connsiteY3" fmla="*/ 404733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296851 w 3285480"/>
              <a:gd name="connsiteY2" fmla="*/ 22033 h 2152940"/>
              <a:gd name="connsiteX3" fmla="*/ 2932940 w 3285480"/>
              <a:gd name="connsiteY3" fmla="*/ 404733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296851 w 3285480"/>
              <a:gd name="connsiteY2" fmla="*/ 22033 h 2152940"/>
              <a:gd name="connsiteX3" fmla="*/ 2932940 w 3285480"/>
              <a:gd name="connsiteY3" fmla="*/ 404733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  <a:gd name="connsiteX0" fmla="*/ 33050 w 3285480"/>
              <a:gd name="connsiteY0" fmla="*/ 338632 h 2152940"/>
              <a:gd name="connsiteX1" fmla="*/ 371682 w 3285480"/>
              <a:gd name="connsiteY1" fmla="*/ 0 h 2152940"/>
              <a:gd name="connsiteX2" fmla="*/ 2296851 w 3285480"/>
              <a:gd name="connsiteY2" fmla="*/ 22033 h 2152940"/>
              <a:gd name="connsiteX3" fmla="*/ 2932940 w 3285480"/>
              <a:gd name="connsiteY3" fmla="*/ 404733 h 2152940"/>
              <a:gd name="connsiteX4" fmla="*/ 3285480 w 3285480"/>
              <a:gd name="connsiteY4" fmla="*/ 1748206 h 2152940"/>
              <a:gd name="connsiteX5" fmla="*/ 2935831 w 3285480"/>
              <a:gd name="connsiteY5" fmla="*/ 2031754 h 2152940"/>
              <a:gd name="connsiteX6" fmla="*/ 360665 w 3285480"/>
              <a:gd name="connsiteY6" fmla="*/ 2152940 h 2152940"/>
              <a:gd name="connsiteX7" fmla="*/ 0 w 3285480"/>
              <a:gd name="connsiteY7" fmla="*/ 1825324 h 2152940"/>
              <a:gd name="connsiteX8" fmla="*/ 33050 w 3285480"/>
              <a:gd name="connsiteY8" fmla="*/ 338632 h 215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5480" h="2152940">
                <a:moveTo>
                  <a:pt x="33050" y="338632"/>
                </a:moveTo>
                <a:cubicBezTo>
                  <a:pt x="33050" y="151611"/>
                  <a:pt x="184661" y="0"/>
                  <a:pt x="371682" y="0"/>
                </a:cubicBezTo>
                <a:lnTo>
                  <a:pt x="2296851" y="22033"/>
                </a:lnTo>
                <a:cubicBezTo>
                  <a:pt x="2726243" y="22033"/>
                  <a:pt x="2855823" y="74493"/>
                  <a:pt x="2932940" y="404733"/>
                </a:cubicBezTo>
                <a:cubicBezTo>
                  <a:pt x="3120226" y="999450"/>
                  <a:pt x="3197345" y="1263658"/>
                  <a:pt x="3285480" y="1748206"/>
                </a:cubicBezTo>
                <a:cubicBezTo>
                  <a:pt x="3285480" y="1935227"/>
                  <a:pt x="3122852" y="2031754"/>
                  <a:pt x="2935831" y="2031754"/>
                </a:cubicBezTo>
                <a:lnTo>
                  <a:pt x="360665" y="2152940"/>
                </a:lnTo>
                <a:cubicBezTo>
                  <a:pt x="173644" y="2152940"/>
                  <a:pt x="0" y="2012345"/>
                  <a:pt x="0" y="1825324"/>
                </a:cubicBezTo>
                <a:lnTo>
                  <a:pt x="33050" y="3386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CE9847-17DB-4C1E-A465-DC2050A4D627}"/>
              </a:ext>
            </a:extLst>
          </p:cNvPr>
          <p:cNvSpPr txBox="1"/>
          <p:nvPr/>
        </p:nvSpPr>
        <p:spPr>
          <a:xfrm>
            <a:off x="325034" y="1589362"/>
            <a:ext cx="464453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Fachwissen/Fachkompetenz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Schlüsseltechnologien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MINT-Kompetenz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insbesondere digitale 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Kompetenz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Prozess-/Produkt-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4AB361-6A52-4B2C-92C4-422EFCCCCF43}"/>
              </a:ext>
            </a:extLst>
          </p:cNvPr>
          <p:cNvSpPr txBox="1"/>
          <p:nvPr/>
        </p:nvSpPr>
        <p:spPr>
          <a:xfrm>
            <a:off x="325033" y="4804032"/>
            <a:ext cx="2558035" cy="17389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Soziale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Fähigkeiten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40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Empathie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Kommunikation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5A1E32-6254-49B9-9556-E3F8B41C6AF7}"/>
              </a:ext>
            </a:extLst>
          </p:cNvPr>
          <p:cNvSpPr txBox="1"/>
          <p:nvPr/>
        </p:nvSpPr>
        <p:spPr>
          <a:xfrm>
            <a:off x="5788587" y="1651425"/>
            <a:ext cx="4087619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Persönliche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40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Fähigkeiten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40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Neugier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Problemlösefähigkeit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Kreativität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3900B4A-6D4C-4B5B-97EF-80F8FCA12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16" y="4791256"/>
            <a:ext cx="2256037" cy="6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5C1D7-6740-40F8-A4C5-4638749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Projektinhalte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37F58B-3195-4483-BC0D-A4C12748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9" y="1772816"/>
            <a:ext cx="3600400" cy="508518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dirty="0"/>
              <a:t>1 Modul = zwei Projekttage </a:t>
            </a:r>
            <a:br>
              <a:rPr lang="de-DE" dirty="0"/>
            </a:br>
            <a:r>
              <a:rPr lang="de-DE" dirty="0"/>
              <a:t>= 11 Unterrichtseinheiten</a:t>
            </a:r>
          </a:p>
          <a:p>
            <a:pPr>
              <a:spcBef>
                <a:spcPts val="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dirty="0"/>
              <a:t>Alle weiterführenden Schul-arten, ab der 8. Klasse (2-3 Klassen parallel)</a:t>
            </a:r>
          </a:p>
          <a:p>
            <a:pPr>
              <a:spcBef>
                <a:spcPts val="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dirty="0"/>
              <a:t>In allen bayerischen Regierungsbezirke</a:t>
            </a:r>
          </a:p>
          <a:p>
            <a:pPr>
              <a:spcBef>
                <a:spcPts val="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dirty="0"/>
              <a:t>Begeisterung für  MINT-Zukunftstechnologien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dirty="0"/>
              <a:t>Begeisterung für MINT-Ausbildungsberufe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dirty="0"/>
              <a:t>klischeefreie und gender-</a:t>
            </a:r>
            <a:br>
              <a:rPr lang="de-DE" dirty="0"/>
            </a:br>
            <a:r>
              <a:rPr lang="de-DE" dirty="0"/>
              <a:t>sensitive Methoden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dirty="0"/>
              <a:t>Lehrplanergänzung</a:t>
            </a:r>
          </a:p>
        </p:txBody>
      </p:sp>
    </p:spTree>
    <p:extLst>
      <p:ext uri="{BB962C8B-B14F-4D97-AF65-F5344CB8AC3E}">
        <p14:creationId xmlns:p14="http://schemas.microsoft.com/office/powerpoint/2010/main" val="32125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EAB176-A307-4389-B01A-CAED470B5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44" y="156922"/>
            <a:ext cx="2136450" cy="146821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8924637-2D94-4BDF-B8FC-37ECBE6D3A4E}"/>
              </a:ext>
            </a:extLst>
          </p:cNvPr>
          <p:cNvSpPr/>
          <p:nvPr/>
        </p:nvSpPr>
        <p:spPr>
          <a:xfrm>
            <a:off x="5392848" y="1731350"/>
            <a:ext cx="3341746" cy="3951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D449CB-CC8B-4E45-92FA-CB7E77A3DBE5}"/>
              </a:ext>
            </a:extLst>
          </p:cNvPr>
          <p:cNvSpPr/>
          <p:nvPr/>
        </p:nvSpPr>
        <p:spPr>
          <a:xfrm>
            <a:off x="404684" y="1698274"/>
            <a:ext cx="3359516" cy="3951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prstClr val="black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17" name="Abgerundetes Rechteck 9">
            <a:extLst>
              <a:ext uri="{FF2B5EF4-FFF2-40B4-BE49-F238E27FC236}">
                <a16:creationId xmlns:a16="http://schemas.microsoft.com/office/drawing/2014/main" id="{BABF8012-1D74-4F86-88D2-72BBEFC020A6}"/>
              </a:ext>
            </a:extLst>
          </p:cNvPr>
          <p:cNvSpPr/>
          <p:nvPr/>
        </p:nvSpPr>
        <p:spPr>
          <a:xfrm>
            <a:off x="562597" y="2015128"/>
            <a:ext cx="3020336" cy="192806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Expertencamp: Photovoltaik, Windkraft, Transport-Station, </a:t>
            </a:r>
            <a:b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</a:b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VR-Station</a:t>
            </a:r>
          </a:p>
        </p:txBody>
      </p:sp>
      <p:sp>
        <p:nvSpPr>
          <p:cNvPr id="19" name="Abgerundetes Rechteck 6">
            <a:extLst>
              <a:ext uri="{FF2B5EF4-FFF2-40B4-BE49-F238E27FC236}">
                <a16:creationId xmlns:a16="http://schemas.microsoft.com/office/drawing/2014/main" id="{B5189BE7-1C28-4FE2-9FD6-0FC41E958DCD}"/>
              </a:ext>
            </a:extLst>
          </p:cNvPr>
          <p:cNvSpPr/>
          <p:nvPr/>
        </p:nvSpPr>
        <p:spPr>
          <a:xfrm>
            <a:off x="562597" y="4106645"/>
            <a:ext cx="3020336" cy="142513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Agiles Arbeiten: Design </a:t>
            </a:r>
            <a:r>
              <a:rPr lang="de-DE" sz="1900" dirty="0" err="1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Thinking</a:t>
            </a: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, </a:t>
            </a:r>
            <a:r>
              <a:rPr lang="de-DE" sz="1900" dirty="0" err="1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Scrum</a:t>
            </a: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(Neue) Berufsbilder/Aus-bildungsmöglichkeiten</a:t>
            </a:r>
          </a:p>
        </p:txBody>
      </p:sp>
      <p:sp>
        <p:nvSpPr>
          <p:cNvPr id="22" name="Abgerundetes Rechteck 6">
            <a:extLst>
              <a:ext uri="{FF2B5EF4-FFF2-40B4-BE49-F238E27FC236}">
                <a16:creationId xmlns:a16="http://schemas.microsoft.com/office/drawing/2014/main" id="{645933F2-457C-415F-939B-69DC02DF577F}"/>
              </a:ext>
            </a:extLst>
          </p:cNvPr>
          <p:cNvSpPr/>
          <p:nvPr/>
        </p:nvSpPr>
        <p:spPr>
          <a:xfrm>
            <a:off x="5623959" y="2116826"/>
            <a:ext cx="2975679" cy="178933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900" dirty="0">
                <a:solidFill>
                  <a:schemeClr val="bg1"/>
                </a:solidFill>
                <a:cs typeface="Arial" panose="020B0604020202020204" pitchFamily="34" charset="0"/>
              </a:rPr>
              <a:t>Problemlösung &amp; Brainstorming;</a:t>
            </a:r>
          </a:p>
          <a:p>
            <a:pPr algn="ctr">
              <a:defRPr/>
            </a:pPr>
            <a:r>
              <a:rPr lang="de-DE" sz="19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Making &amp; Produkt- </a:t>
            </a:r>
            <a:r>
              <a:rPr lang="de-DE" sz="1900" dirty="0" err="1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entwicklung</a:t>
            </a:r>
            <a:b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</a:b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(im Team)</a:t>
            </a:r>
          </a:p>
        </p:txBody>
      </p:sp>
      <p:sp>
        <p:nvSpPr>
          <p:cNvPr id="11" name="Rechteck: abgerundete Ecken 5">
            <a:extLst>
              <a:ext uri="{FF2B5EF4-FFF2-40B4-BE49-F238E27FC236}">
                <a16:creationId xmlns:a16="http://schemas.microsoft.com/office/drawing/2014/main" id="{895A8494-0E68-48E4-B56F-9187F522E1D2}"/>
              </a:ext>
            </a:extLst>
          </p:cNvPr>
          <p:cNvSpPr/>
          <p:nvPr/>
        </p:nvSpPr>
        <p:spPr>
          <a:xfrm rot="11700000" flipV="1">
            <a:off x="3778154" y="2823087"/>
            <a:ext cx="1292327" cy="1108924"/>
          </a:xfrm>
          <a:custGeom>
            <a:avLst/>
            <a:gdLst>
              <a:gd name="connsiteX0" fmla="*/ 0 w 1080120"/>
              <a:gd name="connsiteY0" fmla="*/ 108014 h 648072"/>
              <a:gd name="connsiteX1" fmla="*/ 108014 w 1080120"/>
              <a:gd name="connsiteY1" fmla="*/ 0 h 648072"/>
              <a:gd name="connsiteX2" fmla="*/ 972106 w 1080120"/>
              <a:gd name="connsiteY2" fmla="*/ 0 h 648072"/>
              <a:gd name="connsiteX3" fmla="*/ 1080120 w 1080120"/>
              <a:gd name="connsiteY3" fmla="*/ 108014 h 648072"/>
              <a:gd name="connsiteX4" fmla="*/ 1080120 w 1080120"/>
              <a:gd name="connsiteY4" fmla="*/ 540058 h 648072"/>
              <a:gd name="connsiteX5" fmla="*/ 972106 w 1080120"/>
              <a:gd name="connsiteY5" fmla="*/ 648072 h 648072"/>
              <a:gd name="connsiteX6" fmla="*/ 108014 w 1080120"/>
              <a:gd name="connsiteY6" fmla="*/ 648072 h 648072"/>
              <a:gd name="connsiteX7" fmla="*/ 0 w 1080120"/>
              <a:gd name="connsiteY7" fmla="*/ 540058 h 648072"/>
              <a:gd name="connsiteX8" fmla="*/ 0 w 1080120"/>
              <a:gd name="connsiteY8" fmla="*/ 108014 h 648072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1080120 w 1080120"/>
              <a:gd name="connsiteY4" fmla="*/ 540058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968909 w 1080120"/>
              <a:gd name="connsiteY4" fmla="*/ 700695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80120"/>
              <a:gd name="connsiteY0" fmla="*/ 108014 h 808709"/>
              <a:gd name="connsiteX1" fmla="*/ 108014 w 1080120"/>
              <a:gd name="connsiteY1" fmla="*/ 0 h 808709"/>
              <a:gd name="connsiteX2" fmla="*/ 972106 w 1080120"/>
              <a:gd name="connsiteY2" fmla="*/ 0 h 808709"/>
              <a:gd name="connsiteX3" fmla="*/ 1080120 w 1080120"/>
              <a:gd name="connsiteY3" fmla="*/ 108014 h 808709"/>
              <a:gd name="connsiteX4" fmla="*/ 968909 w 1080120"/>
              <a:gd name="connsiteY4" fmla="*/ 700695 h 808709"/>
              <a:gd name="connsiteX5" fmla="*/ 860896 w 1080120"/>
              <a:gd name="connsiteY5" fmla="*/ 808709 h 808709"/>
              <a:gd name="connsiteX6" fmla="*/ 108014 w 1080120"/>
              <a:gd name="connsiteY6" fmla="*/ 648072 h 808709"/>
              <a:gd name="connsiteX7" fmla="*/ 0 w 1080120"/>
              <a:gd name="connsiteY7" fmla="*/ 540058 h 808709"/>
              <a:gd name="connsiteX8" fmla="*/ 0 w 1080120"/>
              <a:gd name="connsiteY8" fmla="*/ 108014 h 808709"/>
              <a:gd name="connsiteX0" fmla="*/ 0 w 1092477"/>
              <a:gd name="connsiteY0" fmla="*/ 108014 h 808709"/>
              <a:gd name="connsiteX1" fmla="*/ 108014 w 1092477"/>
              <a:gd name="connsiteY1" fmla="*/ 0 h 808709"/>
              <a:gd name="connsiteX2" fmla="*/ 972106 w 1092477"/>
              <a:gd name="connsiteY2" fmla="*/ 0 h 808709"/>
              <a:gd name="connsiteX3" fmla="*/ 1092477 w 1092477"/>
              <a:gd name="connsiteY3" fmla="*/ 206868 h 808709"/>
              <a:gd name="connsiteX4" fmla="*/ 968909 w 1092477"/>
              <a:gd name="connsiteY4" fmla="*/ 700695 h 808709"/>
              <a:gd name="connsiteX5" fmla="*/ 860896 w 1092477"/>
              <a:gd name="connsiteY5" fmla="*/ 808709 h 808709"/>
              <a:gd name="connsiteX6" fmla="*/ 108014 w 1092477"/>
              <a:gd name="connsiteY6" fmla="*/ 648072 h 808709"/>
              <a:gd name="connsiteX7" fmla="*/ 0 w 1092477"/>
              <a:gd name="connsiteY7" fmla="*/ 540058 h 808709"/>
              <a:gd name="connsiteX8" fmla="*/ 0 w 1092477"/>
              <a:gd name="connsiteY8" fmla="*/ 108014 h 808709"/>
              <a:gd name="connsiteX0" fmla="*/ 0 w 1092477"/>
              <a:gd name="connsiteY0" fmla="*/ 108014 h 808709"/>
              <a:gd name="connsiteX1" fmla="*/ 108014 w 1092477"/>
              <a:gd name="connsiteY1" fmla="*/ 0 h 808709"/>
              <a:gd name="connsiteX2" fmla="*/ 1021533 w 1092477"/>
              <a:gd name="connsiteY2" fmla="*/ 86498 h 808709"/>
              <a:gd name="connsiteX3" fmla="*/ 1092477 w 1092477"/>
              <a:gd name="connsiteY3" fmla="*/ 206868 h 808709"/>
              <a:gd name="connsiteX4" fmla="*/ 968909 w 1092477"/>
              <a:gd name="connsiteY4" fmla="*/ 700695 h 808709"/>
              <a:gd name="connsiteX5" fmla="*/ 860896 w 1092477"/>
              <a:gd name="connsiteY5" fmla="*/ 808709 h 808709"/>
              <a:gd name="connsiteX6" fmla="*/ 108014 w 1092477"/>
              <a:gd name="connsiteY6" fmla="*/ 648072 h 808709"/>
              <a:gd name="connsiteX7" fmla="*/ 0 w 1092477"/>
              <a:gd name="connsiteY7" fmla="*/ 540058 h 808709"/>
              <a:gd name="connsiteX8" fmla="*/ 0 w 1092477"/>
              <a:gd name="connsiteY8" fmla="*/ 108014 h 808709"/>
              <a:gd name="connsiteX0" fmla="*/ 0 w 1166617"/>
              <a:gd name="connsiteY0" fmla="*/ 108014 h 808709"/>
              <a:gd name="connsiteX1" fmla="*/ 108014 w 1166617"/>
              <a:gd name="connsiteY1" fmla="*/ 0 h 808709"/>
              <a:gd name="connsiteX2" fmla="*/ 1021533 w 1166617"/>
              <a:gd name="connsiteY2" fmla="*/ 86498 h 808709"/>
              <a:gd name="connsiteX3" fmla="*/ 1166617 w 1166617"/>
              <a:gd name="connsiteY3" fmla="*/ 268652 h 808709"/>
              <a:gd name="connsiteX4" fmla="*/ 968909 w 1166617"/>
              <a:gd name="connsiteY4" fmla="*/ 700695 h 808709"/>
              <a:gd name="connsiteX5" fmla="*/ 860896 w 1166617"/>
              <a:gd name="connsiteY5" fmla="*/ 808709 h 808709"/>
              <a:gd name="connsiteX6" fmla="*/ 108014 w 1166617"/>
              <a:gd name="connsiteY6" fmla="*/ 648072 h 808709"/>
              <a:gd name="connsiteX7" fmla="*/ 0 w 1166617"/>
              <a:gd name="connsiteY7" fmla="*/ 540058 h 808709"/>
              <a:gd name="connsiteX8" fmla="*/ 0 w 1166617"/>
              <a:gd name="connsiteY8" fmla="*/ 108014 h 808709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48072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77705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2575"/>
              <a:gd name="connsiteX1" fmla="*/ 108014 w 1166617"/>
              <a:gd name="connsiteY1" fmla="*/ 0 h 842575"/>
              <a:gd name="connsiteX2" fmla="*/ 1021533 w 1166617"/>
              <a:gd name="connsiteY2" fmla="*/ 86498 h 842575"/>
              <a:gd name="connsiteX3" fmla="*/ 1166617 w 1166617"/>
              <a:gd name="connsiteY3" fmla="*/ 268652 h 842575"/>
              <a:gd name="connsiteX4" fmla="*/ 968909 w 1166617"/>
              <a:gd name="connsiteY4" fmla="*/ 700695 h 842575"/>
              <a:gd name="connsiteX5" fmla="*/ 797396 w 1166617"/>
              <a:gd name="connsiteY5" fmla="*/ 842575 h 842575"/>
              <a:gd name="connsiteX6" fmla="*/ 108014 w 1166617"/>
              <a:gd name="connsiteY6" fmla="*/ 677705 h 842575"/>
              <a:gd name="connsiteX7" fmla="*/ 0 w 1166617"/>
              <a:gd name="connsiteY7" fmla="*/ 540058 h 842575"/>
              <a:gd name="connsiteX8" fmla="*/ 0 w 1166617"/>
              <a:gd name="connsiteY8" fmla="*/ 108014 h 842575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68909 w 1166617"/>
              <a:gd name="connsiteY4" fmla="*/ 700695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09"/>
              <a:gd name="connsiteX1" fmla="*/ 108014 w 1166617"/>
              <a:gd name="connsiteY1" fmla="*/ 0 h 846809"/>
              <a:gd name="connsiteX2" fmla="*/ 1021533 w 1166617"/>
              <a:gd name="connsiteY2" fmla="*/ 86498 h 846809"/>
              <a:gd name="connsiteX3" fmla="*/ 1166617 w 1166617"/>
              <a:gd name="connsiteY3" fmla="*/ 268652 h 846809"/>
              <a:gd name="connsiteX4" fmla="*/ 994309 w 1166617"/>
              <a:gd name="connsiteY4" fmla="*/ 743029 h 846809"/>
              <a:gd name="connsiteX5" fmla="*/ 814330 w 1166617"/>
              <a:gd name="connsiteY5" fmla="*/ 846809 h 846809"/>
              <a:gd name="connsiteX6" fmla="*/ 108014 w 1166617"/>
              <a:gd name="connsiteY6" fmla="*/ 677705 h 846809"/>
              <a:gd name="connsiteX7" fmla="*/ 0 w 1166617"/>
              <a:gd name="connsiteY7" fmla="*/ 540058 h 846809"/>
              <a:gd name="connsiteX8" fmla="*/ 0 w 1166617"/>
              <a:gd name="connsiteY8" fmla="*/ 108014 h 846809"/>
              <a:gd name="connsiteX0" fmla="*/ 0 w 1166617"/>
              <a:gd name="connsiteY0" fmla="*/ 108014 h 846886"/>
              <a:gd name="connsiteX1" fmla="*/ 108014 w 1166617"/>
              <a:gd name="connsiteY1" fmla="*/ 0 h 846886"/>
              <a:gd name="connsiteX2" fmla="*/ 1021533 w 1166617"/>
              <a:gd name="connsiteY2" fmla="*/ 86498 h 846886"/>
              <a:gd name="connsiteX3" fmla="*/ 1166617 w 1166617"/>
              <a:gd name="connsiteY3" fmla="*/ 268652 h 846886"/>
              <a:gd name="connsiteX4" fmla="*/ 994309 w 1166617"/>
              <a:gd name="connsiteY4" fmla="*/ 743029 h 846886"/>
              <a:gd name="connsiteX5" fmla="*/ 814330 w 1166617"/>
              <a:gd name="connsiteY5" fmla="*/ 846809 h 846886"/>
              <a:gd name="connsiteX6" fmla="*/ 108014 w 1166617"/>
              <a:gd name="connsiteY6" fmla="*/ 677705 h 846886"/>
              <a:gd name="connsiteX7" fmla="*/ 0 w 1166617"/>
              <a:gd name="connsiteY7" fmla="*/ 540058 h 846886"/>
              <a:gd name="connsiteX8" fmla="*/ 0 w 1166617"/>
              <a:gd name="connsiteY8" fmla="*/ 108014 h 846886"/>
              <a:gd name="connsiteX0" fmla="*/ 0 w 1166617"/>
              <a:gd name="connsiteY0" fmla="*/ 108014 h 846886"/>
              <a:gd name="connsiteX1" fmla="*/ 108014 w 1166617"/>
              <a:gd name="connsiteY1" fmla="*/ 0 h 846886"/>
              <a:gd name="connsiteX2" fmla="*/ 1021533 w 1166617"/>
              <a:gd name="connsiteY2" fmla="*/ 86498 h 846886"/>
              <a:gd name="connsiteX3" fmla="*/ 1166617 w 1166617"/>
              <a:gd name="connsiteY3" fmla="*/ 268652 h 846886"/>
              <a:gd name="connsiteX4" fmla="*/ 994309 w 1166617"/>
              <a:gd name="connsiteY4" fmla="*/ 743029 h 846886"/>
              <a:gd name="connsiteX5" fmla="*/ 814330 w 1166617"/>
              <a:gd name="connsiteY5" fmla="*/ 846809 h 846886"/>
              <a:gd name="connsiteX6" fmla="*/ 108014 w 1166617"/>
              <a:gd name="connsiteY6" fmla="*/ 677705 h 846886"/>
              <a:gd name="connsiteX7" fmla="*/ 0 w 1166617"/>
              <a:gd name="connsiteY7" fmla="*/ 540058 h 846886"/>
              <a:gd name="connsiteX8" fmla="*/ 0 w 1166617"/>
              <a:gd name="connsiteY8" fmla="*/ 108014 h 846886"/>
              <a:gd name="connsiteX0" fmla="*/ 0 w 1168482"/>
              <a:gd name="connsiteY0" fmla="*/ 108014 h 846886"/>
              <a:gd name="connsiteX1" fmla="*/ 108014 w 1168482"/>
              <a:gd name="connsiteY1" fmla="*/ 0 h 846886"/>
              <a:gd name="connsiteX2" fmla="*/ 1021533 w 1168482"/>
              <a:gd name="connsiteY2" fmla="*/ 86498 h 846886"/>
              <a:gd name="connsiteX3" fmla="*/ 1166617 w 1168482"/>
              <a:gd name="connsiteY3" fmla="*/ 268652 h 846886"/>
              <a:gd name="connsiteX4" fmla="*/ 994309 w 1168482"/>
              <a:gd name="connsiteY4" fmla="*/ 743029 h 846886"/>
              <a:gd name="connsiteX5" fmla="*/ 814330 w 1168482"/>
              <a:gd name="connsiteY5" fmla="*/ 846809 h 846886"/>
              <a:gd name="connsiteX6" fmla="*/ 108014 w 1168482"/>
              <a:gd name="connsiteY6" fmla="*/ 677705 h 846886"/>
              <a:gd name="connsiteX7" fmla="*/ 0 w 1168482"/>
              <a:gd name="connsiteY7" fmla="*/ 540058 h 846886"/>
              <a:gd name="connsiteX8" fmla="*/ 0 w 1168482"/>
              <a:gd name="connsiteY8" fmla="*/ 108014 h 846886"/>
              <a:gd name="connsiteX0" fmla="*/ 0 w 1177744"/>
              <a:gd name="connsiteY0" fmla="*/ 108014 h 846886"/>
              <a:gd name="connsiteX1" fmla="*/ 108014 w 1177744"/>
              <a:gd name="connsiteY1" fmla="*/ 0 h 846886"/>
              <a:gd name="connsiteX2" fmla="*/ 1021533 w 1177744"/>
              <a:gd name="connsiteY2" fmla="*/ 86498 h 846886"/>
              <a:gd name="connsiteX3" fmla="*/ 1166617 w 1177744"/>
              <a:gd name="connsiteY3" fmla="*/ 268652 h 846886"/>
              <a:gd name="connsiteX4" fmla="*/ 994309 w 1177744"/>
              <a:gd name="connsiteY4" fmla="*/ 743029 h 846886"/>
              <a:gd name="connsiteX5" fmla="*/ 814330 w 1177744"/>
              <a:gd name="connsiteY5" fmla="*/ 846809 h 846886"/>
              <a:gd name="connsiteX6" fmla="*/ 108014 w 1177744"/>
              <a:gd name="connsiteY6" fmla="*/ 677705 h 846886"/>
              <a:gd name="connsiteX7" fmla="*/ 0 w 1177744"/>
              <a:gd name="connsiteY7" fmla="*/ 540058 h 846886"/>
              <a:gd name="connsiteX8" fmla="*/ 0 w 1177744"/>
              <a:gd name="connsiteY8" fmla="*/ 108014 h 846886"/>
              <a:gd name="connsiteX0" fmla="*/ 0 w 1177744"/>
              <a:gd name="connsiteY0" fmla="*/ 108014 h 859487"/>
              <a:gd name="connsiteX1" fmla="*/ 108014 w 1177744"/>
              <a:gd name="connsiteY1" fmla="*/ 0 h 859487"/>
              <a:gd name="connsiteX2" fmla="*/ 1021533 w 1177744"/>
              <a:gd name="connsiteY2" fmla="*/ 86498 h 859487"/>
              <a:gd name="connsiteX3" fmla="*/ 1166617 w 1177744"/>
              <a:gd name="connsiteY3" fmla="*/ 268652 h 859487"/>
              <a:gd name="connsiteX4" fmla="*/ 994309 w 1177744"/>
              <a:gd name="connsiteY4" fmla="*/ 743029 h 859487"/>
              <a:gd name="connsiteX5" fmla="*/ 814330 w 1177744"/>
              <a:gd name="connsiteY5" fmla="*/ 846809 h 859487"/>
              <a:gd name="connsiteX6" fmla="*/ 108014 w 1177744"/>
              <a:gd name="connsiteY6" fmla="*/ 677705 h 859487"/>
              <a:gd name="connsiteX7" fmla="*/ 0 w 1177744"/>
              <a:gd name="connsiteY7" fmla="*/ 540058 h 859487"/>
              <a:gd name="connsiteX8" fmla="*/ 0 w 1177744"/>
              <a:gd name="connsiteY8" fmla="*/ 108014 h 859487"/>
              <a:gd name="connsiteX0" fmla="*/ 0 w 1177744"/>
              <a:gd name="connsiteY0" fmla="*/ 108014 h 868644"/>
              <a:gd name="connsiteX1" fmla="*/ 108014 w 1177744"/>
              <a:gd name="connsiteY1" fmla="*/ 0 h 868644"/>
              <a:gd name="connsiteX2" fmla="*/ 1021533 w 1177744"/>
              <a:gd name="connsiteY2" fmla="*/ 86498 h 868644"/>
              <a:gd name="connsiteX3" fmla="*/ 1166617 w 1177744"/>
              <a:gd name="connsiteY3" fmla="*/ 268652 h 868644"/>
              <a:gd name="connsiteX4" fmla="*/ 994309 w 1177744"/>
              <a:gd name="connsiteY4" fmla="*/ 743029 h 868644"/>
              <a:gd name="connsiteX5" fmla="*/ 814330 w 1177744"/>
              <a:gd name="connsiteY5" fmla="*/ 846809 h 868644"/>
              <a:gd name="connsiteX6" fmla="*/ 108014 w 1177744"/>
              <a:gd name="connsiteY6" fmla="*/ 677705 h 868644"/>
              <a:gd name="connsiteX7" fmla="*/ 0 w 1177744"/>
              <a:gd name="connsiteY7" fmla="*/ 540058 h 868644"/>
              <a:gd name="connsiteX8" fmla="*/ 0 w 1177744"/>
              <a:gd name="connsiteY8" fmla="*/ 108014 h 868644"/>
              <a:gd name="connsiteX0" fmla="*/ 0 w 1177744"/>
              <a:gd name="connsiteY0" fmla="*/ 108014 h 882369"/>
              <a:gd name="connsiteX1" fmla="*/ 108014 w 1177744"/>
              <a:gd name="connsiteY1" fmla="*/ 0 h 882369"/>
              <a:gd name="connsiteX2" fmla="*/ 1021533 w 1177744"/>
              <a:gd name="connsiteY2" fmla="*/ 86498 h 882369"/>
              <a:gd name="connsiteX3" fmla="*/ 1166617 w 1177744"/>
              <a:gd name="connsiteY3" fmla="*/ 268652 h 882369"/>
              <a:gd name="connsiteX4" fmla="*/ 994309 w 1177744"/>
              <a:gd name="connsiteY4" fmla="*/ 743029 h 882369"/>
              <a:gd name="connsiteX5" fmla="*/ 812751 w 1177744"/>
              <a:gd name="connsiteY5" fmla="*/ 865653 h 882369"/>
              <a:gd name="connsiteX6" fmla="*/ 108014 w 1177744"/>
              <a:gd name="connsiteY6" fmla="*/ 677705 h 882369"/>
              <a:gd name="connsiteX7" fmla="*/ 0 w 1177744"/>
              <a:gd name="connsiteY7" fmla="*/ 540058 h 882369"/>
              <a:gd name="connsiteX8" fmla="*/ 0 w 1177744"/>
              <a:gd name="connsiteY8" fmla="*/ 108014 h 882369"/>
              <a:gd name="connsiteX0" fmla="*/ 0 w 1177744"/>
              <a:gd name="connsiteY0" fmla="*/ 108014 h 882369"/>
              <a:gd name="connsiteX1" fmla="*/ 108014 w 1177744"/>
              <a:gd name="connsiteY1" fmla="*/ 0 h 882369"/>
              <a:gd name="connsiteX2" fmla="*/ 1021533 w 1177744"/>
              <a:gd name="connsiteY2" fmla="*/ 86498 h 882369"/>
              <a:gd name="connsiteX3" fmla="*/ 1166617 w 1177744"/>
              <a:gd name="connsiteY3" fmla="*/ 268652 h 882369"/>
              <a:gd name="connsiteX4" fmla="*/ 994309 w 1177744"/>
              <a:gd name="connsiteY4" fmla="*/ 743029 h 882369"/>
              <a:gd name="connsiteX5" fmla="*/ 812751 w 1177744"/>
              <a:gd name="connsiteY5" fmla="*/ 865653 h 882369"/>
              <a:gd name="connsiteX6" fmla="*/ 108014 w 1177744"/>
              <a:gd name="connsiteY6" fmla="*/ 677705 h 882369"/>
              <a:gd name="connsiteX7" fmla="*/ 0 w 1177744"/>
              <a:gd name="connsiteY7" fmla="*/ 540058 h 882369"/>
              <a:gd name="connsiteX8" fmla="*/ 0 w 1177744"/>
              <a:gd name="connsiteY8" fmla="*/ 108014 h 882369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7744"/>
              <a:gd name="connsiteY0" fmla="*/ 108014 h 877495"/>
              <a:gd name="connsiteX1" fmla="*/ 108014 w 1177744"/>
              <a:gd name="connsiteY1" fmla="*/ 0 h 877495"/>
              <a:gd name="connsiteX2" fmla="*/ 1021533 w 1177744"/>
              <a:gd name="connsiteY2" fmla="*/ 86498 h 877495"/>
              <a:gd name="connsiteX3" fmla="*/ 1166617 w 1177744"/>
              <a:gd name="connsiteY3" fmla="*/ 268652 h 877495"/>
              <a:gd name="connsiteX4" fmla="*/ 994309 w 1177744"/>
              <a:gd name="connsiteY4" fmla="*/ 743029 h 877495"/>
              <a:gd name="connsiteX5" fmla="*/ 812751 w 1177744"/>
              <a:gd name="connsiteY5" fmla="*/ 865653 h 877495"/>
              <a:gd name="connsiteX6" fmla="*/ 108014 w 1177744"/>
              <a:gd name="connsiteY6" fmla="*/ 677705 h 877495"/>
              <a:gd name="connsiteX7" fmla="*/ 0 w 1177744"/>
              <a:gd name="connsiteY7" fmla="*/ 540058 h 877495"/>
              <a:gd name="connsiteX8" fmla="*/ 0 w 1177744"/>
              <a:gd name="connsiteY8" fmla="*/ 108014 h 877495"/>
              <a:gd name="connsiteX0" fmla="*/ 0 w 1179599"/>
              <a:gd name="connsiteY0" fmla="*/ 108014 h 877495"/>
              <a:gd name="connsiteX1" fmla="*/ 108014 w 1179599"/>
              <a:gd name="connsiteY1" fmla="*/ 0 h 877495"/>
              <a:gd name="connsiteX2" fmla="*/ 1021533 w 1179599"/>
              <a:gd name="connsiteY2" fmla="*/ 86498 h 877495"/>
              <a:gd name="connsiteX3" fmla="*/ 1166617 w 1179599"/>
              <a:gd name="connsiteY3" fmla="*/ 268652 h 877495"/>
              <a:gd name="connsiteX4" fmla="*/ 994309 w 1179599"/>
              <a:gd name="connsiteY4" fmla="*/ 743029 h 877495"/>
              <a:gd name="connsiteX5" fmla="*/ 812751 w 1179599"/>
              <a:gd name="connsiteY5" fmla="*/ 865653 h 877495"/>
              <a:gd name="connsiteX6" fmla="*/ 108014 w 1179599"/>
              <a:gd name="connsiteY6" fmla="*/ 677705 h 877495"/>
              <a:gd name="connsiteX7" fmla="*/ 0 w 1179599"/>
              <a:gd name="connsiteY7" fmla="*/ 540058 h 877495"/>
              <a:gd name="connsiteX8" fmla="*/ 0 w 1179599"/>
              <a:gd name="connsiteY8" fmla="*/ 108014 h 87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99" h="877495">
                <a:moveTo>
                  <a:pt x="0" y="108014"/>
                </a:moveTo>
                <a:cubicBezTo>
                  <a:pt x="0" y="48360"/>
                  <a:pt x="48360" y="0"/>
                  <a:pt x="108014" y="0"/>
                </a:cubicBezTo>
                <a:lnTo>
                  <a:pt x="1021533" y="86498"/>
                </a:lnTo>
                <a:cubicBezTo>
                  <a:pt x="1108647" y="97185"/>
                  <a:pt x="1217417" y="132798"/>
                  <a:pt x="1166617" y="268652"/>
                </a:cubicBezTo>
                <a:lnTo>
                  <a:pt x="994309" y="743029"/>
                </a:lnTo>
                <a:cubicBezTo>
                  <a:pt x="946759" y="897694"/>
                  <a:pt x="895916" y="886254"/>
                  <a:pt x="812751" y="865653"/>
                </a:cubicBezTo>
                <a:cubicBezTo>
                  <a:pt x="521840" y="794467"/>
                  <a:pt x="365735" y="750034"/>
                  <a:pt x="108014" y="677705"/>
                </a:cubicBezTo>
                <a:cubicBezTo>
                  <a:pt x="21421" y="648663"/>
                  <a:pt x="0" y="599712"/>
                  <a:pt x="0" y="540058"/>
                </a:cubicBezTo>
                <a:lnTo>
                  <a:pt x="0" y="108014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548F50-D1D2-45AE-BF63-5E0EE243EA88}"/>
              </a:ext>
            </a:extLst>
          </p:cNvPr>
          <p:cNvSpPr txBox="1"/>
          <p:nvPr/>
        </p:nvSpPr>
        <p:spPr>
          <a:xfrm>
            <a:off x="3984976" y="3057694"/>
            <a:ext cx="118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</a:rPr>
              <a:t>Projekt-</a:t>
            </a:r>
          </a:p>
          <a:p>
            <a:pPr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</a:rPr>
              <a:t>arbeit</a:t>
            </a:r>
          </a:p>
        </p:txBody>
      </p:sp>
      <p:sp>
        <p:nvSpPr>
          <p:cNvPr id="46" name="Abgerundetes Rechteck 6">
            <a:extLst>
              <a:ext uri="{FF2B5EF4-FFF2-40B4-BE49-F238E27FC236}">
                <a16:creationId xmlns:a16="http://schemas.microsoft.com/office/drawing/2014/main" id="{0FAF872A-BEB5-4FD3-90FF-5922927F684B}"/>
              </a:ext>
            </a:extLst>
          </p:cNvPr>
          <p:cNvSpPr/>
          <p:nvPr/>
        </p:nvSpPr>
        <p:spPr>
          <a:xfrm>
            <a:off x="5623959" y="4080359"/>
            <a:ext cx="3026867" cy="145142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 b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1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Berufliche Zukunft MINT: </a:t>
            </a:r>
            <a:br>
              <a:rPr lang="de-DE" sz="1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</a:br>
            <a:r>
              <a:rPr lang="de-DE" sz="1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Einbindung BFK &amp; Anschlussmöglichkeiten; Interaktives BO-Quiz </a:t>
            </a:r>
            <a:br>
              <a:rPr lang="de-DE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endParaRPr lang="de-DE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1CB1961-6D36-47C7-90CA-66FBBD3DFB32}"/>
              </a:ext>
            </a:extLst>
          </p:cNvPr>
          <p:cNvSpPr txBox="1"/>
          <p:nvPr/>
        </p:nvSpPr>
        <p:spPr>
          <a:xfrm>
            <a:off x="3837274" y="3906157"/>
            <a:ext cx="132799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1-3 Wochen zw. Tag 1 u. 2</a:t>
            </a:r>
          </a:p>
          <a:p>
            <a:pPr marL="0" indent="0" algn="ctr">
              <a:buNone/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DD3DF6D2-FBD0-4390-B0E8-039A069392A6}"/>
              </a:ext>
            </a:extLst>
          </p:cNvPr>
          <p:cNvSpPr txBox="1">
            <a:spLocks/>
          </p:cNvSpPr>
          <p:nvPr/>
        </p:nvSpPr>
        <p:spPr>
          <a:xfrm>
            <a:off x="395536" y="274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Praxiseinblick am </a:t>
            </a:r>
            <a:r>
              <a:rPr lang="de-DE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Beispiel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„Erneuerbare Energien“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CC101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Rechteck 29">
            <a:extLst>
              <a:ext uri="{FF2B5EF4-FFF2-40B4-BE49-F238E27FC236}">
                <a16:creationId xmlns:a16="http://schemas.microsoft.com/office/drawing/2014/main" id="{23B17C64-8312-4015-B5B0-DF850A540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199" y="1556792"/>
            <a:ext cx="3353265" cy="363326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Tag</a:t>
            </a: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74800AB-9C11-4541-B4C0-31BDCA34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4" y="1528802"/>
            <a:ext cx="3353937" cy="345596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Tag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Abgerundetes Rechteck 6">
            <a:extLst>
              <a:ext uri="{FF2B5EF4-FFF2-40B4-BE49-F238E27FC236}">
                <a16:creationId xmlns:a16="http://schemas.microsoft.com/office/drawing/2014/main" id="{1077CD10-7B00-4F1E-B22A-1866EE07E9DD}"/>
              </a:ext>
            </a:extLst>
          </p:cNvPr>
          <p:cNvSpPr/>
          <p:nvPr/>
        </p:nvSpPr>
        <p:spPr>
          <a:xfrm>
            <a:off x="404684" y="5795786"/>
            <a:ext cx="8343780" cy="90529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  <a:p>
            <a:pPr algn="ctr"/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Mädchen für MINT: Monoedukation, </a:t>
            </a:r>
            <a:r>
              <a:rPr lang="de-DE" sz="1900" dirty="0" err="1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Rolemodels</a:t>
            </a: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, Motivationslage, Selbst- </a:t>
            </a:r>
            <a:r>
              <a:rPr lang="de-DE" sz="1900" dirty="0" err="1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reflexion</a:t>
            </a:r>
            <a: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 (MINT-Eignung/-Neigung), Alltags-/Lebensbezüge, Elternarbeit</a:t>
            </a:r>
            <a:br>
              <a:rPr lang="de-DE" sz="1900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</a:br>
            <a:endParaRPr lang="de-DE" sz="1900" dirty="0">
              <a:solidFill>
                <a:schemeClr val="bg1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71B2572-F3EB-483D-AF12-5EF4F89D6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1053" b="14595"/>
          <a:stretch/>
        </p:blipFill>
        <p:spPr>
          <a:xfrm>
            <a:off x="467544" y="1391139"/>
            <a:ext cx="8208912" cy="50458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0763FD-D4F5-4945-8573-634ADD730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1724"/>
            <a:ext cx="8039831" cy="53646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0F7F93-2897-42E4-BA02-67A8EFA2C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6" y="1242008"/>
            <a:ext cx="8208912" cy="54774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9323099-18E2-438C-BCE2-8EF2AAC36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2" y="1231724"/>
            <a:ext cx="8225096" cy="55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IJF-Programm </a:t>
            </a:r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7FAF9F48-5F8D-442E-888A-527F778E7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9726" cy="6264696"/>
          </a:xfrm>
          <a:prstGeom prst="rect">
            <a:avLst/>
          </a:prstGeom>
        </p:spPr>
      </p:pic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EF6F881-8595-4214-BC7A-107842E3A0C1}"/>
              </a:ext>
            </a:extLst>
          </p:cNvPr>
          <p:cNvSpPr/>
          <p:nvPr/>
        </p:nvSpPr>
        <p:spPr>
          <a:xfrm>
            <a:off x="2834640" y="1714500"/>
            <a:ext cx="3280410" cy="3680460"/>
          </a:xfrm>
          <a:custGeom>
            <a:avLst/>
            <a:gdLst>
              <a:gd name="connsiteX0" fmla="*/ 2834640 w 3280410"/>
              <a:gd name="connsiteY0" fmla="*/ 0 h 3680460"/>
              <a:gd name="connsiteX1" fmla="*/ 3257550 w 3280410"/>
              <a:gd name="connsiteY1" fmla="*/ 1508760 h 3680460"/>
              <a:gd name="connsiteX2" fmla="*/ 3280410 w 3280410"/>
              <a:gd name="connsiteY2" fmla="*/ 2537460 h 3680460"/>
              <a:gd name="connsiteX3" fmla="*/ 2217420 w 3280410"/>
              <a:gd name="connsiteY3" fmla="*/ 2503170 h 3680460"/>
              <a:gd name="connsiteX4" fmla="*/ 1371600 w 3280410"/>
              <a:gd name="connsiteY4" fmla="*/ 3680460 h 3680460"/>
              <a:gd name="connsiteX5" fmla="*/ 0 w 3280410"/>
              <a:gd name="connsiteY5" fmla="*/ 2857500 h 3680460"/>
              <a:gd name="connsiteX6" fmla="*/ 1143000 w 3280410"/>
              <a:gd name="connsiteY6" fmla="*/ 1680210 h 3680460"/>
              <a:gd name="connsiteX7" fmla="*/ 1531620 w 3280410"/>
              <a:gd name="connsiteY7" fmla="*/ 777240 h 3680460"/>
              <a:gd name="connsiteX8" fmla="*/ 2834640 w 3280410"/>
              <a:gd name="connsiteY8" fmla="*/ 0 h 368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0410" h="3680460">
                <a:moveTo>
                  <a:pt x="2834640" y="0"/>
                </a:moveTo>
                <a:lnTo>
                  <a:pt x="3257550" y="1508760"/>
                </a:lnTo>
                <a:lnTo>
                  <a:pt x="3280410" y="2537460"/>
                </a:lnTo>
                <a:lnTo>
                  <a:pt x="2217420" y="2503170"/>
                </a:lnTo>
                <a:lnTo>
                  <a:pt x="1371600" y="3680460"/>
                </a:lnTo>
                <a:lnTo>
                  <a:pt x="0" y="2857500"/>
                </a:lnTo>
                <a:lnTo>
                  <a:pt x="1143000" y="1680210"/>
                </a:lnTo>
                <a:lnTo>
                  <a:pt x="1531620" y="777240"/>
                </a:lnTo>
                <a:lnTo>
                  <a:pt x="2834640" y="0"/>
                </a:lnTo>
                <a:close/>
              </a:path>
            </a:pathLst>
          </a:custGeom>
          <a:solidFill>
            <a:srgbClr val="C4007A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0CC6843-DFFE-4288-9F87-A25A1011D143}"/>
              </a:ext>
            </a:extLst>
          </p:cNvPr>
          <p:cNvSpPr/>
          <p:nvPr/>
        </p:nvSpPr>
        <p:spPr>
          <a:xfrm>
            <a:off x="7336000" y="2165291"/>
            <a:ext cx="1800200" cy="29550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7EB2F6-9EA1-42FC-989E-5C78A49B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0" y="1716832"/>
            <a:ext cx="8640960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b="1" dirty="0"/>
              <a:t>Interaktives Quiz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rückt Fehlvorstellungen über Berufswelt ins rechte Licht</a:t>
            </a:r>
          </a:p>
          <a:p>
            <a:r>
              <a:rPr lang="de-DE" sz="2000" dirty="0"/>
              <a:t>stärkt Mädchen</a:t>
            </a:r>
          </a:p>
          <a:p>
            <a:r>
              <a:rPr lang="de-DE" sz="2000" dirty="0"/>
              <a:t>zeigt Anschlussmöglichkeiten auf</a:t>
            </a:r>
          </a:p>
          <a:p>
            <a:pPr marL="0" indent="0">
              <a:buNone/>
            </a:pPr>
            <a:endParaRPr lang="de-DE" sz="2000" dirty="0"/>
          </a:p>
          <a:p>
            <a:pPr lvl="1"/>
            <a:endParaRPr lang="de-DE" sz="2000" dirty="0"/>
          </a:p>
          <a:p>
            <a:pPr lvl="1"/>
            <a:endParaRPr lang="de-DE" sz="1800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EBCE59-9D82-43BE-89B9-126FFC5128D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dirty="0"/>
              <a:t>Überwindung klischeebehafteter</a:t>
            </a:r>
            <a:br>
              <a:rPr lang="de-DE" sz="2800" dirty="0"/>
            </a:br>
            <a:r>
              <a:rPr lang="de-DE" sz="2800" dirty="0"/>
              <a:t>Fehlvorstellungen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E287642-C9D3-4EC9-AD3A-78595795B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39" r="89" b="2399"/>
          <a:stretch/>
        </p:blipFill>
        <p:spPr>
          <a:xfrm>
            <a:off x="292" y="2165291"/>
            <a:ext cx="7740060" cy="29550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6A7CFE-8A95-4D66-A1FF-E579237AF220}"/>
              </a:ext>
            </a:extLst>
          </p:cNvPr>
          <p:cNvSpPr txBox="1"/>
          <p:nvPr/>
        </p:nvSpPr>
        <p:spPr>
          <a:xfrm>
            <a:off x="2267744" y="2201157"/>
            <a:ext cx="219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Steht mir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ABC1C1-35F0-49AE-813A-60C342EEB53D}"/>
              </a:ext>
            </a:extLst>
          </p:cNvPr>
          <p:cNvSpPr/>
          <p:nvPr/>
        </p:nvSpPr>
        <p:spPr>
          <a:xfrm>
            <a:off x="7478586" y="4437112"/>
            <a:ext cx="1341886" cy="13418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85733F-1593-42A6-A584-63FC98AF0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06" y="4561834"/>
            <a:ext cx="1157642" cy="11169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27C1471-1863-4F4C-841F-2D7F8E702607}"/>
              </a:ext>
            </a:extLst>
          </p:cNvPr>
          <p:cNvSpPr txBox="1"/>
          <p:nvPr/>
        </p:nvSpPr>
        <p:spPr>
          <a:xfrm rot="425772">
            <a:off x="7020272" y="3309079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16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7EB2F6-9EA1-42FC-989E-5C78A49B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00200"/>
            <a:ext cx="864096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Vertiefte Berufsorientierung – Interaktives Quiz</a:t>
            </a:r>
          </a:p>
          <a:p>
            <a:pPr marL="0" indent="0">
              <a:buNone/>
            </a:pPr>
            <a:endParaRPr lang="de-DE" sz="2000" dirty="0"/>
          </a:p>
          <a:p>
            <a:pPr lvl="1"/>
            <a:endParaRPr lang="de-DE" sz="2000" dirty="0"/>
          </a:p>
          <a:p>
            <a:pPr lvl="1"/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A598C0-7230-4FE0-91D3-F7B4DB8EA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14805" r="18500" b="5901"/>
          <a:stretch/>
        </p:blipFill>
        <p:spPr>
          <a:xfrm>
            <a:off x="0" y="1157670"/>
            <a:ext cx="9148429" cy="57003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D74B06-9A2D-41E7-8A11-E8826DBB1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076" y="6237312"/>
            <a:ext cx="1833320" cy="62068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50670DCF-A5C0-40C2-9B2B-8FF78950689E}"/>
              </a:ext>
            </a:extLst>
          </p:cNvPr>
          <p:cNvSpPr txBox="1">
            <a:spLocks/>
          </p:cNvSpPr>
          <p:nvPr/>
        </p:nvSpPr>
        <p:spPr>
          <a:xfrm>
            <a:off x="457200" y="179692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dirty="0"/>
              <a:t>Interaktives </a:t>
            </a:r>
            <a:br>
              <a:rPr lang="de-DE" sz="2800" dirty="0"/>
            </a:br>
            <a:r>
              <a:rPr lang="de-DE" sz="2800" dirty="0"/>
              <a:t>Berufsorientierungsquiz</a:t>
            </a:r>
          </a:p>
        </p:txBody>
      </p:sp>
    </p:spTree>
    <p:extLst>
      <p:ext uri="{BB962C8B-B14F-4D97-AF65-F5344CB8AC3E}">
        <p14:creationId xmlns:p14="http://schemas.microsoft.com/office/powerpoint/2010/main" val="21904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Larissa">
  <a:themeElements>
    <a:clrScheme name="IJF_Farbschemata">
      <a:dk1>
        <a:sysClr val="windowText" lastClr="000000"/>
      </a:dk1>
      <a:lt1>
        <a:srgbClr val="FFFFFF"/>
      </a:lt1>
      <a:dk2>
        <a:srgbClr val="8CB63C"/>
      </a:dk2>
      <a:lt2>
        <a:srgbClr val="D3DBE2"/>
      </a:lt2>
      <a:accent1>
        <a:srgbClr val="C4007A"/>
      </a:accent1>
      <a:accent2>
        <a:srgbClr val="8CB63C"/>
      </a:accent2>
      <a:accent3>
        <a:srgbClr val="CC0033"/>
      </a:accent3>
      <a:accent4>
        <a:srgbClr val="FFED00"/>
      </a:accent4>
      <a:accent5>
        <a:srgbClr val="8CB63C"/>
      </a:accent5>
      <a:accent6>
        <a:srgbClr val="A2A2A1"/>
      </a:accent6>
      <a:hlink>
        <a:srgbClr val="8CB63C"/>
      </a:hlink>
      <a:folHlink>
        <a:srgbClr val="0000FF"/>
      </a:folHlink>
    </a:clrScheme>
    <a:fontScheme name="IJF_Schrift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Larissa">
  <a:themeElements>
    <a:clrScheme name="IJF_Farbschemata">
      <a:dk1>
        <a:sysClr val="windowText" lastClr="000000"/>
      </a:dk1>
      <a:lt1>
        <a:srgbClr val="FFFFFF"/>
      </a:lt1>
      <a:dk2>
        <a:srgbClr val="8CB63C"/>
      </a:dk2>
      <a:lt2>
        <a:srgbClr val="D3DBE2"/>
      </a:lt2>
      <a:accent1>
        <a:srgbClr val="C4007A"/>
      </a:accent1>
      <a:accent2>
        <a:srgbClr val="8CB63C"/>
      </a:accent2>
      <a:accent3>
        <a:srgbClr val="CC0033"/>
      </a:accent3>
      <a:accent4>
        <a:srgbClr val="FFED00"/>
      </a:accent4>
      <a:accent5>
        <a:srgbClr val="8CB63C"/>
      </a:accent5>
      <a:accent6>
        <a:srgbClr val="A2A2A1"/>
      </a:accent6>
      <a:hlink>
        <a:srgbClr val="8CB63C"/>
      </a:hlink>
      <a:folHlink>
        <a:srgbClr val="0000FF"/>
      </a:folHlink>
    </a:clrScheme>
    <a:fontScheme name="IJF_Schrift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Larissa">
  <a:themeElements>
    <a:clrScheme name="IJF_Farbschemata">
      <a:dk1>
        <a:sysClr val="windowText" lastClr="000000"/>
      </a:dk1>
      <a:lt1>
        <a:srgbClr val="FFFFFF"/>
      </a:lt1>
      <a:dk2>
        <a:srgbClr val="8CB63C"/>
      </a:dk2>
      <a:lt2>
        <a:srgbClr val="D3DBE2"/>
      </a:lt2>
      <a:accent1>
        <a:srgbClr val="C4007A"/>
      </a:accent1>
      <a:accent2>
        <a:srgbClr val="8CB63C"/>
      </a:accent2>
      <a:accent3>
        <a:srgbClr val="CC0033"/>
      </a:accent3>
      <a:accent4>
        <a:srgbClr val="FFED00"/>
      </a:accent4>
      <a:accent5>
        <a:srgbClr val="8CB63C"/>
      </a:accent5>
      <a:accent6>
        <a:srgbClr val="A2A2A1"/>
      </a:accent6>
      <a:hlink>
        <a:srgbClr val="8CB63C"/>
      </a:hlink>
      <a:folHlink>
        <a:srgbClr val="0000FF"/>
      </a:folHlink>
    </a:clrScheme>
    <a:fontScheme name="IJF_Schrift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enutzerdefiniertes Design">
  <a:themeElements>
    <a:clrScheme name="Benutzerdefiniert 3">
      <a:dk1>
        <a:srgbClr val="CC101F"/>
      </a:dk1>
      <a:lt1>
        <a:sysClr val="window" lastClr="FFFFFF"/>
      </a:lt1>
      <a:dk2>
        <a:srgbClr val="023160"/>
      </a:dk2>
      <a:lt2>
        <a:srgbClr val="E7E6E6"/>
      </a:lt2>
      <a:accent1>
        <a:srgbClr val="C4007A"/>
      </a:accent1>
      <a:accent2>
        <a:srgbClr val="8CB63C"/>
      </a:accent2>
      <a:accent3>
        <a:srgbClr val="A5A5A5"/>
      </a:accent3>
      <a:accent4>
        <a:srgbClr val="009DE0"/>
      </a:accent4>
      <a:accent5>
        <a:srgbClr val="757070"/>
      </a:accent5>
      <a:accent6>
        <a:srgbClr val="00B2BB"/>
      </a:accent6>
      <a:hlink>
        <a:srgbClr val="0563C1"/>
      </a:hlink>
      <a:folHlink>
        <a:srgbClr val="00B2B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8AF6098A897A419DC84AC715BB2967" ma:contentTypeVersion="13" ma:contentTypeDescription="Ein neues Dokument erstellen." ma:contentTypeScope="" ma:versionID="0e1c0e3aabf92183910fa63bada653ac">
  <xsd:schema xmlns:xsd="http://www.w3.org/2001/XMLSchema" xmlns:xs="http://www.w3.org/2001/XMLSchema" xmlns:p="http://schemas.microsoft.com/office/2006/metadata/properties" xmlns:ns2="0d303a3f-0922-4fd7-aadf-9444a212c786" xmlns:ns3="d71faf00-ecf5-46f9-9e71-6c724605d387" targetNamespace="http://schemas.microsoft.com/office/2006/metadata/properties" ma:root="true" ma:fieldsID="aef719979e88b935d890328b9db3bae9" ns2:_="" ns3:_="">
    <xsd:import namespace="0d303a3f-0922-4fd7-aadf-9444a212c786"/>
    <xsd:import namespace="d71faf00-ecf5-46f9-9e71-6c724605d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3a3f-0922-4fd7-aadf-9444a212c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faf00-ecf5-46f9-9e71-6c724605d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FFE573-C6A4-473E-886F-8439517AAEE7}"/>
</file>

<file path=customXml/itemProps2.xml><?xml version="1.0" encoding="utf-8"?>
<ds:datastoreItem xmlns:ds="http://schemas.openxmlformats.org/officeDocument/2006/customXml" ds:itemID="{CB23CFA3-33B3-4BAE-ADEA-9F7623F6613F}"/>
</file>

<file path=customXml/itemProps3.xml><?xml version="1.0" encoding="utf-8"?>
<ds:datastoreItem xmlns:ds="http://schemas.openxmlformats.org/officeDocument/2006/customXml" ds:itemID="{99409381-5E2E-418A-AA3E-ADC015D87A8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Bildschirmpräsentation (4:3)</PresentationFormat>
  <Paragraphs>116</Paragraphs>
  <Slides>16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Helvetica LT Std</vt:lpstr>
      <vt:lpstr>Wingdings</vt:lpstr>
      <vt:lpstr>2_Larissa</vt:lpstr>
      <vt:lpstr>Benutzerdefiniertes Design</vt:lpstr>
      <vt:lpstr>3_Larissa</vt:lpstr>
      <vt:lpstr>4_Larissa</vt:lpstr>
      <vt:lpstr>1_Benutzerdefiniertes Design</vt:lpstr>
      <vt:lpstr>PowerPoint-Präsentation</vt:lpstr>
      <vt:lpstr>IJF-Kurzprofil</vt:lpstr>
      <vt:lpstr>PowerPoint-Präsentation</vt:lpstr>
      <vt:lpstr>Projektinhalte </vt:lpstr>
      <vt:lpstr>PowerPoint-Präsentation</vt:lpstr>
      <vt:lpstr>PowerPoint-Präsentation</vt:lpstr>
      <vt:lpstr>IJF-Programm </vt:lpstr>
      <vt:lpstr>PowerPoint-Präsentation</vt:lpstr>
      <vt:lpstr>PowerPoint-Präsentation</vt:lpstr>
      <vt:lpstr>Feedback Schüler*innen zum Berufsorientierungsquiz</vt:lpstr>
      <vt:lpstr>PowerPoint-Präsentation</vt:lpstr>
      <vt:lpstr>PowerPoint-Präsentation</vt:lpstr>
      <vt:lpstr>05-06/2020 (NEU aufgrund Corona) IJF-Digital Schooling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Theresia Oettle-Schnell</dc:creator>
  <cp:lastModifiedBy>Jasmin Blaas</cp:lastModifiedBy>
  <cp:revision>173</cp:revision>
  <cp:lastPrinted>2020-07-20T14:40:58Z</cp:lastPrinted>
  <dcterms:created xsi:type="dcterms:W3CDTF">2020-07-10T07:21:41Z</dcterms:created>
  <dcterms:modified xsi:type="dcterms:W3CDTF">2021-11-05T11:52:39Z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0x010100DE8AF6098A897A419DC84AC715BB2967</vt:lpwstr>
  </property>
</Properties>
</file>